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3.xml" ContentType="application/vnd.openxmlformats-officedocument.theme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theme/theme4.xml" ContentType="application/vnd.openxmlformats-officedocument.theme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theme/theme5.xml" ContentType="application/vnd.openxmlformats-officedocument.theme+xml"/>
  <Override PartName="/ppt/tags/tag1.xml" ContentType="application/vnd.openxmlformats-officedocument.presentationml.tags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1" r:id="rId4"/>
    <p:sldMasterId id="2147483676" r:id="rId5"/>
    <p:sldMasterId id="2147483708" r:id="rId6"/>
    <p:sldMasterId id="2147483734" r:id="rId7"/>
    <p:sldMasterId id="2147483766" r:id="rId8"/>
    <p:sldMasterId id="2147483775" r:id="rId9"/>
  </p:sldMasterIdLst>
  <p:notesMasterIdLst>
    <p:notesMasterId r:id="rId11"/>
  </p:notesMasterIdLst>
  <p:handoutMasterIdLst>
    <p:handoutMasterId r:id="rId12"/>
  </p:handoutMasterIdLst>
  <p:sldIdLst>
    <p:sldId id="697" r:id="rId10"/>
  </p:sldIdLst>
  <p:sldSz cx="12192000" cy="6858000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CF7E416-11F2-46C8-89F0-0B7803126935}">
          <p14:sldIdLst>
            <p14:sldId id="697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8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C812"/>
    <a:srgbClr val="EAEAEA"/>
    <a:srgbClr val="505050"/>
    <a:srgbClr val="8DC63F"/>
    <a:srgbClr val="76767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26" autoAdjust="0"/>
    <p:restoredTop sz="68010" autoAdjust="0"/>
  </p:normalViewPr>
  <p:slideViewPr>
    <p:cSldViewPr snapToGrid="0">
      <p:cViewPr varScale="1">
        <p:scale>
          <a:sx n="72" d="100"/>
          <a:sy n="72" d="100"/>
        </p:scale>
        <p:origin x="363" y="6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33" d="100"/>
        <a:sy n="33" d="100"/>
      </p:scale>
      <p:origin x="0" y="-4812"/>
    </p:cViewPr>
  </p:sorterViewPr>
  <p:notesViewPr>
    <p:cSldViewPr snapToGrid="0">
      <p:cViewPr varScale="1">
        <p:scale>
          <a:sx n="46" d="100"/>
          <a:sy n="46" d="100"/>
        </p:scale>
        <p:origin x="2670" y="1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7" Type="http://schemas.openxmlformats.org/officeDocument/2006/relationships/slideMaster" Target="slideMasters/slideMaster4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notesMaster" Target="notesMasters/notesMaster1.xml"/><Relationship Id="rId5" Type="http://schemas.openxmlformats.org/officeDocument/2006/relationships/slideMaster" Target="slideMasters/slideMaster2.xml"/><Relationship Id="rId15" Type="http://schemas.openxmlformats.org/officeDocument/2006/relationships/viewProps" Target="viewProps.xml"/><Relationship Id="rId10" Type="http://schemas.openxmlformats.org/officeDocument/2006/relationships/slide" Target="slides/slide1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2" y="0"/>
            <a:ext cx="3170583" cy="482028"/>
          </a:xfrm>
          <a:prstGeom prst="rect">
            <a:avLst/>
          </a:prstGeom>
        </p:spPr>
        <p:txBody>
          <a:bodyPr vert="horz" lIns="94837" tIns="47418" rIns="94837" bIns="47418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2963" y="0"/>
            <a:ext cx="3170583" cy="482028"/>
          </a:xfrm>
          <a:prstGeom prst="rect">
            <a:avLst/>
          </a:prstGeom>
        </p:spPr>
        <p:txBody>
          <a:bodyPr vert="horz" lIns="94837" tIns="47418" rIns="94837" bIns="47418" rtlCol="0"/>
          <a:lstStyle>
            <a:lvl1pPr algn="r">
              <a:defRPr sz="1200"/>
            </a:lvl1pPr>
          </a:lstStyle>
          <a:p>
            <a:fld id="{BF84AC64-7269-4508-967D-1601EF61931B}" type="datetimeFigureOut">
              <a:rPr lang="en-US" smtClean="0"/>
              <a:t>3/21/2018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2" y="8878160"/>
            <a:ext cx="3170583" cy="482028"/>
          </a:xfrm>
          <a:prstGeom prst="rect">
            <a:avLst/>
          </a:prstGeom>
        </p:spPr>
        <p:txBody>
          <a:bodyPr vert="horz" lIns="94837" tIns="47418" rIns="94837" bIns="47418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2963" y="8878158"/>
            <a:ext cx="3170583" cy="482028"/>
          </a:xfrm>
          <a:prstGeom prst="rect">
            <a:avLst/>
          </a:prstGeom>
        </p:spPr>
        <p:txBody>
          <a:bodyPr vert="horz" lIns="94837" tIns="47418" rIns="94837" bIns="47418" rtlCol="0" anchor="b"/>
          <a:lstStyle>
            <a:lvl1pPr algn="r">
              <a:defRPr sz="1200"/>
            </a:lvl1pPr>
          </a:lstStyle>
          <a:p>
            <a:fld id="{C603B260-5D82-4425-914C-83D94BF7FFF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615899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jpg>
</file>

<file path=ppt/media/image12.png>
</file>

<file path=ppt/media/image14.png>
</file>

<file path=ppt/media/image15.png>
</file>

<file path=ppt/media/image2.pn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3169920" cy="481727"/>
          </a:xfrm>
          <a:prstGeom prst="rect">
            <a:avLst/>
          </a:prstGeom>
        </p:spPr>
        <p:txBody>
          <a:bodyPr vert="horz" lIns="96638" tIns="48320" rIns="96638" bIns="483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38" tIns="48320" rIns="96638" bIns="483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1" y="4620580"/>
            <a:ext cx="5852160" cy="3780473"/>
          </a:xfrm>
          <a:prstGeom prst="rect">
            <a:avLst/>
          </a:prstGeom>
        </p:spPr>
        <p:txBody>
          <a:bodyPr vert="horz" lIns="96638" tIns="48320" rIns="96638" bIns="483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5"/>
            <a:ext cx="3169920" cy="481726"/>
          </a:xfrm>
          <a:prstGeom prst="rect">
            <a:avLst/>
          </a:prstGeom>
        </p:spPr>
        <p:txBody>
          <a:bodyPr vert="horz" lIns="96638" tIns="48320" rIns="96638" bIns="48320" rtlCol="0" anchor="b"/>
          <a:lstStyle>
            <a:lvl1pPr algn="l">
              <a:defRPr sz="1200"/>
            </a:lvl1pPr>
          </a:lstStyle>
          <a:p>
            <a:r>
              <a:rPr lang="en-US" dirty="0"/>
              <a:t>Version:March_2017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5"/>
            <a:ext cx="3169920" cy="481726"/>
          </a:xfrm>
          <a:prstGeom prst="rect">
            <a:avLst/>
          </a:prstGeom>
        </p:spPr>
        <p:txBody>
          <a:bodyPr vert="horz" lIns="96638" tIns="48320" rIns="96638" bIns="48320" rtlCol="0" anchor="b"/>
          <a:lstStyle>
            <a:lvl1pPr algn="r">
              <a:defRPr sz="1200"/>
            </a:lvl1pPr>
          </a:lstStyle>
          <a:p>
            <a:fld id="{24F2286A-233C-471D-BDF9-24A775565FE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688706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46350" y="877888"/>
            <a:ext cx="4202113" cy="23637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External</a:t>
            </a:r>
            <a:r>
              <a:rPr lang="en-US" baseline="0" dirty="0"/>
              <a:t> Support Resources for Microsoft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96958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6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6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5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5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5.xml"/><Relationship Id="rId2" Type="http://schemas.openxmlformats.org/officeDocument/2006/relationships/tags" Target="../tags/tag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3.e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14.png"/></Relationships>
</file>

<file path=ppt/slideLayouts/_rels/slideLayout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6.xml"/></Relationships>
</file>

<file path=ppt/slideLayouts/_rels/slideLayout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6.xml"/></Relationships>
</file>

<file path=ppt/slideLayouts/_rels/slideLayout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ataInsights_quadton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88" y="-1"/>
            <a:ext cx="12192000" cy="6858973"/>
          </a:xfrm>
          <a:prstGeom prst="rect">
            <a:avLst/>
          </a:prstGeom>
        </p:spPr>
      </p:pic>
      <p:pic>
        <p:nvPicPr>
          <p:cNvPr id="14" name="Picture 13" descr="DataInsights-iStock_000022453217Large.jpg"/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998438" y="2302198"/>
            <a:ext cx="2757245" cy="2751705"/>
          </a:xfrm>
          <a:prstGeom prst="rect">
            <a:avLst/>
          </a:prstGeom>
        </p:spPr>
      </p:pic>
      <p:pic>
        <p:nvPicPr>
          <p:cNvPr id="11" name="Picture 9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3783" y="236590"/>
            <a:ext cx="5464145" cy="6437741"/>
          </a:xfrm>
          <a:prstGeom prst="rect">
            <a:avLst/>
          </a:prstGeom>
          <a:noFill/>
          <a:ln>
            <a:noFill/>
          </a:ln>
          <a:effectLst>
            <a:outerShdw blurRad="114300" dist="38100" dir="2700000" algn="tl" rotWithShape="0">
              <a:srgbClr val="000000">
                <a:alpha val="39999"/>
              </a:srgb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Rectangle 11"/>
          <p:cNvSpPr/>
          <p:nvPr/>
        </p:nvSpPr>
        <p:spPr bwMode="auto">
          <a:xfrm>
            <a:off x="0" y="1"/>
            <a:ext cx="6053737" cy="6869648"/>
          </a:xfrm>
          <a:prstGeom prst="rect">
            <a:avLst/>
          </a:prstGeom>
          <a:gradFill flip="none" rotWithShape="1">
            <a:gsLst>
              <a:gs pos="100000">
                <a:srgbClr val="003963">
                  <a:alpha val="0"/>
                </a:srgbClr>
              </a:gs>
              <a:gs pos="0">
                <a:srgbClr val="03122F"/>
              </a:gs>
              <a:gs pos="50000">
                <a:srgbClr val="072450">
                  <a:alpha val="90000"/>
                </a:srgb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45720" rIns="0" bIns="45720" anchor="ctr"/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961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itle 1"/>
          <p:cNvSpPr>
            <a:spLocks noGrp="1"/>
          </p:cNvSpPr>
          <p:nvPr>
            <p:ph type="ctrTitle"/>
          </p:nvPr>
        </p:nvSpPr>
        <p:spPr>
          <a:xfrm>
            <a:off x="269240" y="1428401"/>
            <a:ext cx="5487085" cy="897667"/>
          </a:xfrm>
        </p:spPr>
        <p:txBody>
          <a:bodyPr/>
          <a:lstStyle>
            <a:lvl1pPr>
              <a:defRPr sz="5098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ubtitle 2"/>
          <p:cNvSpPr>
            <a:spLocks noGrp="1"/>
          </p:cNvSpPr>
          <p:nvPr>
            <p:ph type="subTitle" idx="1"/>
          </p:nvPr>
        </p:nvSpPr>
        <p:spPr>
          <a:xfrm>
            <a:off x="269302" y="4353453"/>
            <a:ext cx="5487022" cy="1055663"/>
          </a:xfrm>
        </p:spPr>
        <p:txBody>
          <a:bodyPr/>
          <a:lstStyle>
            <a:lvl1pPr marL="0" indent="0" algn="l">
              <a:lnSpc>
                <a:spcPts val="2647"/>
              </a:lnSpc>
              <a:buNone/>
              <a:defRPr sz="2157">
                <a:solidFill>
                  <a:schemeClr val="bg1"/>
                </a:solidFill>
                <a:latin typeface="+mj-lt"/>
              </a:defRPr>
            </a:lvl1pPr>
            <a:lvl2pPr marL="4481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963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44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7927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409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68915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373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585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034" y="323266"/>
            <a:ext cx="1576535" cy="580001"/>
          </a:xfrm>
          <a:prstGeom prst="rect">
            <a:avLst/>
          </a:prstGeom>
        </p:spPr>
      </p:pic>
      <p:pic>
        <p:nvPicPr>
          <p:cNvPr id="10" name="Picture 9" descr="DataInsights_quadton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88" y="-1"/>
            <a:ext cx="12192000" cy="6858973"/>
          </a:xfrm>
          <a:prstGeom prst="rect">
            <a:avLst/>
          </a:prstGeom>
        </p:spPr>
      </p:pic>
      <p:pic>
        <p:nvPicPr>
          <p:cNvPr id="15" name="Picture 14" descr="DataInsights-iStock_000022453217Large.jpg"/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998438" y="2302198"/>
            <a:ext cx="2757245" cy="2751705"/>
          </a:xfrm>
          <a:prstGeom prst="rect">
            <a:avLst/>
          </a:prstGeom>
        </p:spPr>
      </p:pic>
      <p:pic>
        <p:nvPicPr>
          <p:cNvPr id="18" name="Picture 9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3783" y="236590"/>
            <a:ext cx="5464145" cy="6437741"/>
          </a:xfrm>
          <a:prstGeom prst="rect">
            <a:avLst/>
          </a:prstGeom>
          <a:noFill/>
          <a:ln>
            <a:noFill/>
          </a:ln>
          <a:effectLst>
            <a:outerShdw blurRad="114300" dist="38100" dir="2700000" algn="tl" rotWithShape="0">
              <a:srgbClr val="000000">
                <a:alpha val="39999"/>
              </a:srgb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Rectangle 18"/>
          <p:cNvSpPr/>
          <p:nvPr/>
        </p:nvSpPr>
        <p:spPr bwMode="auto">
          <a:xfrm>
            <a:off x="0" y="1"/>
            <a:ext cx="6053737" cy="6869648"/>
          </a:xfrm>
          <a:prstGeom prst="rect">
            <a:avLst/>
          </a:prstGeom>
          <a:gradFill flip="none" rotWithShape="1">
            <a:gsLst>
              <a:gs pos="100000">
                <a:srgbClr val="003963">
                  <a:alpha val="0"/>
                </a:srgbClr>
              </a:gs>
              <a:gs pos="0">
                <a:srgbClr val="03122F"/>
              </a:gs>
              <a:gs pos="50000">
                <a:srgbClr val="072450">
                  <a:alpha val="90000"/>
                </a:srgb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45720" rIns="0" bIns="45720" anchor="ctr"/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961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034" y="323266"/>
            <a:ext cx="1576535" cy="580001"/>
          </a:xfrm>
          <a:prstGeom prst="rect">
            <a:avLst/>
          </a:prstGeom>
        </p:spPr>
      </p:pic>
      <p:pic>
        <p:nvPicPr>
          <p:cNvPr id="21" name="Picture 20" descr="DataInsights_quadton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88" y="-1"/>
            <a:ext cx="12192000" cy="6858973"/>
          </a:xfrm>
          <a:prstGeom prst="rect">
            <a:avLst/>
          </a:prstGeom>
        </p:spPr>
      </p:pic>
      <p:pic>
        <p:nvPicPr>
          <p:cNvPr id="22" name="Picture 21" descr="DataInsights-iStock_000022453217Large.jpg"/>
          <p:cNvPicPr>
            <a:picLocks noChangeAspect="1"/>
          </p:cNvPicPr>
          <p:nvPr userDrawn="1"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998438" y="2302198"/>
            <a:ext cx="2757245" cy="2751705"/>
          </a:xfrm>
          <a:prstGeom prst="rect">
            <a:avLst/>
          </a:prstGeom>
        </p:spPr>
      </p:pic>
      <p:pic>
        <p:nvPicPr>
          <p:cNvPr id="23" name="Picture 9"/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3783" y="236590"/>
            <a:ext cx="5464145" cy="6437741"/>
          </a:xfrm>
          <a:prstGeom prst="rect">
            <a:avLst/>
          </a:prstGeom>
          <a:noFill/>
          <a:ln>
            <a:noFill/>
          </a:ln>
          <a:effectLst>
            <a:outerShdw blurRad="114300" dist="38100" dir="2700000" algn="tl" rotWithShape="0">
              <a:srgbClr val="000000">
                <a:alpha val="39999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" name="Rectangle 23"/>
          <p:cNvSpPr/>
          <p:nvPr userDrawn="1"/>
        </p:nvSpPr>
        <p:spPr bwMode="auto">
          <a:xfrm>
            <a:off x="0" y="1"/>
            <a:ext cx="6053737" cy="6869648"/>
          </a:xfrm>
          <a:prstGeom prst="rect">
            <a:avLst/>
          </a:prstGeom>
          <a:gradFill flip="none" rotWithShape="1">
            <a:gsLst>
              <a:gs pos="100000">
                <a:srgbClr val="003963">
                  <a:alpha val="0"/>
                </a:srgbClr>
              </a:gs>
              <a:gs pos="0">
                <a:srgbClr val="03122F"/>
              </a:gs>
              <a:gs pos="50000">
                <a:srgbClr val="072450">
                  <a:alpha val="90000"/>
                </a:srgb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45720" rIns="0" bIns="45720" anchor="ctr"/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961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034" y="323266"/>
            <a:ext cx="1576535" cy="58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90874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2"/>
            <a:ext cx="12190264" cy="6857996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269239" y="2077801"/>
            <a:ext cx="6274974" cy="3592580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392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302" y="2077814"/>
            <a:ext cx="6276530" cy="1793104"/>
          </a:xfrm>
          <a:noFill/>
        </p:spPr>
        <p:txBody>
          <a:bodyPr lIns="146304" tIns="91440" rIns="146304" bIns="91440" anchor="t" anchorCtr="0"/>
          <a:lstStyle>
            <a:lvl1pPr>
              <a:defRPr sz="5293" spc="-98" baseline="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7683" y="3877276"/>
            <a:ext cx="6276530" cy="1793104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136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48586" y="6121376"/>
            <a:ext cx="1254995" cy="269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41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6"/>
            <a:ext cx="5378548" cy="2377940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6"/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2377940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6"/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0258092"/>
      </p:ext>
    </p:extLst>
  </p:cSld>
  <p:clrMapOvr>
    <a:masterClrMapping/>
  </p:clrMapOvr>
  <p:transition>
    <p:fade/>
  </p:transition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5523173"/>
      </p:ext>
    </p:extLst>
  </p:cSld>
  <p:clrMapOvr>
    <a:masterClrMapping/>
  </p:clrMapOvr>
  <p:transition>
    <p:fade/>
  </p:transition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1186357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1" y="3877277"/>
            <a:ext cx="9860674" cy="724246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36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6689038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1186357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056" b="0" kern="1200" cap="none" spc="-98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9879800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200054818"/>
      </p:ext>
    </p:extLst>
  </p:cSld>
  <p:clrMapOvr>
    <a:masterClrMapping/>
  </p:clrMapOvr>
  <p:transition>
    <p:fade/>
  </p:transition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0132185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4788389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375366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2" y="1217195"/>
            <a:ext cx="5378548" cy="1973570"/>
          </a:xfrm>
        </p:spPr>
        <p:txBody>
          <a:bodyPr>
            <a:spAutoFit/>
          </a:bodyPr>
          <a:lstStyle>
            <a:lvl1pPr>
              <a:defRPr sz="646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097556" y="0"/>
            <a:ext cx="6094444" cy="6856100"/>
          </a:xfr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7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967597749"/>
      </p:ext>
    </p:extLst>
  </p:cSld>
  <p:clrMapOvr>
    <a:masterClrMapping/>
  </p:clrMapOvr>
  <p:transition>
    <p:fade/>
  </p:transition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28963514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7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3" spc="-98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2" y="3878574"/>
            <a:ext cx="7171337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6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304" y="5853250"/>
            <a:ext cx="1956016" cy="719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009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44840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549220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989820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5" tIns="45715" rIns="45715" bIns="4571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927" fontAlgn="base">
              <a:spcBef>
                <a:spcPct val="0"/>
              </a:spcBef>
              <a:spcAft>
                <a:spcPct val="0"/>
              </a:spcAft>
            </a:pPr>
            <a:endParaRPr lang="en-US" sz="1765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97323"/>
            <a:ext cx="11653522" cy="1956973"/>
          </a:xfrm>
        </p:spPr>
        <p:txBody>
          <a:bodyPr/>
          <a:lstStyle>
            <a:lvl1pPr marL="0" indent="0">
              <a:buNone/>
              <a:defRPr sz="3234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39661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72979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798362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30094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14858"/>
      </p:ext>
    </p:extLst>
  </p:cSld>
  <p:clrMapOvr>
    <a:masterClrMapping/>
  </p:clrMapOvr>
  <p:transition>
    <p:fade/>
  </p:transition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204" y="3083652"/>
            <a:ext cx="3227129" cy="69205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204" y="3083652"/>
            <a:ext cx="3227129" cy="692057"/>
          </a:xfrm>
          <a:prstGeom prst="rect">
            <a:avLst/>
          </a:prstGeom>
        </p:spPr>
      </p:pic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69239" y="6171617"/>
            <a:ext cx="11653522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59" tIns="143407" rIns="179259" bIns="143407" numCol="1" anchor="t" anchorCtr="0" compatLnSpc="1">
            <a:prstTxWarp prst="textNoShape">
              <a:avLst/>
            </a:prstTxWarp>
            <a:spAutoFit/>
          </a:bodyPr>
          <a:lstStyle/>
          <a:p>
            <a:pPr defTabSz="913748" eaLnBrk="0" hangingPunct="0"/>
            <a:r>
              <a:rPr lang="en-US" sz="686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cs typeface="Segoe UI" pitchFamily="34" charset="0"/>
              </a:rPr>
              <a:t>© 2014 Microsoft Corporation. All rights reserved. </a:t>
            </a:r>
          </a:p>
        </p:txBody>
      </p:sp>
    </p:spTree>
    <p:extLst>
      <p:ext uri="{BB962C8B-B14F-4D97-AF65-F5344CB8AC3E}">
        <p14:creationId xmlns:p14="http://schemas.microsoft.com/office/powerpoint/2010/main" val="2673390875"/>
      </p:ext>
    </p:extLst>
  </p:cSld>
  <p:clrMapOvr>
    <a:masterClrMapping/>
  </p:clrMapOvr>
  <p:transition>
    <p:fade/>
  </p:transition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40" y="1189178"/>
            <a:ext cx="11653523" cy="2396047"/>
          </a:xfrm>
          <a:prstGeom prst="rect">
            <a:avLst/>
          </a:prstGeom>
        </p:spPr>
        <p:txBody>
          <a:bodyPr/>
          <a:lstStyle>
            <a:lvl1pPr marL="284735" indent="-284735">
              <a:buClr>
                <a:schemeClr val="tx1"/>
              </a:buClr>
              <a:buSzPct val="90000"/>
              <a:buFont typeface="Arial" pitchFamily="34" charset="0"/>
              <a:buChar char="•"/>
              <a:defRPr sz="3528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134" indent="-275401">
              <a:buClr>
                <a:schemeClr val="tx1"/>
              </a:buClr>
              <a:buSzPct val="90000"/>
              <a:buFont typeface="Arial" pitchFamily="34" charset="0"/>
              <a:buChar char="•"/>
              <a:defRPr sz="3136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4869" indent="-284735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8923" indent="-224054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2976" indent="-224054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2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6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10664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Data Insights Titl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69239" y="2031023"/>
            <a:ext cx="10258286" cy="1686801"/>
          </a:xfrm>
          <a:prstGeom prst="rect">
            <a:avLst/>
          </a:prstGeom>
        </p:spPr>
        <p:txBody>
          <a:bodyPr lIns="146304" tIns="91440" rIns="146304" bIns="91440"/>
          <a:lstStyle>
            <a:lvl1pPr algn="l">
              <a:defRPr sz="588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Data insights headline</a:t>
            </a:r>
          </a:p>
        </p:txBody>
      </p:sp>
    </p:spTree>
    <p:extLst>
      <p:ext uri="{BB962C8B-B14F-4D97-AF65-F5344CB8AC3E}">
        <p14:creationId xmlns:p14="http://schemas.microsoft.com/office/powerpoint/2010/main" val="662054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68927" y="286381"/>
            <a:ext cx="11653523" cy="927940"/>
          </a:xfrm>
          <a:prstGeom prst="rect">
            <a:avLst/>
          </a:prstGeom>
        </p:spPr>
        <p:txBody>
          <a:bodyPr lIns="146304" tIns="91440" rIns="146304" bIns="91440"/>
          <a:lstStyle>
            <a:lvl1pPr algn="l">
              <a:defRPr sz="5096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8146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Only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68927" y="286381"/>
            <a:ext cx="11653523" cy="927940"/>
          </a:xfrm>
          <a:prstGeom prst="rect">
            <a:avLst/>
          </a:prstGeom>
        </p:spPr>
        <p:txBody>
          <a:bodyPr lIns="146304" tIns="91440" rIns="146304" bIns="91440"/>
          <a:lstStyle>
            <a:lvl1pPr algn="l">
              <a:defRPr>
                <a:gradFill>
                  <a:gsLst>
                    <a:gs pos="2917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itle"/>
          <p:cNvSpPr>
            <a:spLocks noGrp="1"/>
          </p:cNvSpPr>
          <p:nvPr>
            <p:ph type="body" sz="quarter" idx="10" hasCustomPrompt="1"/>
          </p:nvPr>
        </p:nvSpPr>
        <p:spPr>
          <a:xfrm>
            <a:off x="269239" y="2084175"/>
            <a:ext cx="9860673" cy="24348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267">
                <a:gradFill>
                  <a:gsLst>
                    <a:gs pos="2917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384081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pt Title w/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3066877"/>
            <a:ext cx="12192000" cy="724246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baseline="0"/>
            </a:lvl1pPr>
          </a:lstStyle>
          <a:p>
            <a:r>
              <a:rPr lang="en-US" dirty="0"/>
              <a:t>click icon to insert photo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269240" y="291075"/>
            <a:ext cx="10757100" cy="1108425"/>
          </a:xfrm>
          <a:prstGeom prst="rect">
            <a:avLst/>
          </a:prstGeom>
        </p:spPr>
        <p:txBody>
          <a:bodyPr lIns="146304" tIns="91440" rIns="146304" bIns="91440">
            <a:noAutofit/>
          </a:bodyPr>
          <a:lstStyle>
            <a:lvl1pPr marL="0" indent="0">
              <a:lnSpc>
                <a:spcPct val="90000"/>
              </a:lnSpc>
              <a:spcBef>
                <a:spcPts val="1173"/>
              </a:spcBef>
              <a:spcAft>
                <a:spcPts val="2355"/>
              </a:spcAft>
              <a:buFontTx/>
              <a:buNone/>
              <a:defRPr lang="en-US" sz="6863" b="0" i="0" kern="1200" spc="0" baseline="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marR="0" lvl="0" indent="0" algn="l" defTabSz="914172" rtl="0" eaLnBrk="1" fontAlgn="auto" latinLnBrk="0" hangingPunct="1">
              <a:lnSpc>
                <a:spcPct val="90000"/>
              </a:lnSpc>
              <a:spcBef>
                <a:spcPts val="1173"/>
              </a:spcBef>
              <a:spcAft>
                <a:spcPts val="2355"/>
              </a:spcAft>
              <a:buClrTx/>
              <a:buSzPct val="90000"/>
              <a:buFontTx/>
              <a:buNone/>
              <a:tabLst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56290454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40" y="1189178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54" indent="0">
              <a:buNone/>
              <a:defRPr/>
            </a:lvl3pPr>
            <a:lvl4pPr marL="448107" indent="0">
              <a:buNone/>
              <a:defRPr/>
            </a:lvl4pPr>
            <a:lvl5pPr marL="672161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239529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40" y="1189178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54" indent="0">
              <a:buNone/>
              <a:defRPr/>
            </a:lvl3pPr>
            <a:lvl4pPr marL="448107" indent="0">
              <a:buNone/>
              <a:defRPr/>
            </a:lvl4pPr>
            <a:lvl5pPr marL="672161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3758303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0" y="1189177"/>
            <a:ext cx="11653523" cy="2052030"/>
          </a:xfrm>
        </p:spPr>
        <p:txBody>
          <a:bodyPr>
            <a:spAutoFit/>
          </a:bodyPr>
          <a:lstStyle>
            <a:lvl1pPr>
              <a:defRPr sz="392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82091698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0" y="1189177"/>
            <a:ext cx="11653523" cy="2052030"/>
          </a:xfrm>
        </p:spPr>
        <p:txBody>
          <a:bodyPr>
            <a:spAutoFit/>
          </a:bodyPr>
          <a:lstStyle>
            <a:lvl1pPr>
              <a:defRPr sz="392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8788131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6025534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/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/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812945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6"/>
            <a:ext cx="5378548" cy="2377940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2377940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7498493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6"/>
            <a:ext cx="5378548" cy="2377940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6"/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2377940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6"/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661735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ataInsights-iStock_000022453217Large.jpg"/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0"/>
            <a:ext cx="122215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692508"/>
      </p:ext>
    </p:extLst>
  </p:cSld>
  <p:clrMapOvr>
    <a:masterClrMapping/>
  </p:clrMapOvr>
  <p:transition spd="med">
    <p:wipe dir="r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1102346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1186357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1" y="3877277"/>
            <a:ext cx="9860674" cy="724246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36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9046945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1186357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056" b="0" kern="1200" cap="none" spc="-98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23305205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493160950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3360705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4763903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1504721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2" y="1217195"/>
            <a:ext cx="5378548" cy="1973570"/>
          </a:xfrm>
        </p:spPr>
        <p:txBody>
          <a:bodyPr>
            <a:spAutoFit/>
          </a:bodyPr>
          <a:lstStyle>
            <a:lvl1pPr>
              <a:defRPr sz="646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097556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7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464441295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24300176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39392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52pt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>
            <a:spLocks noGrp="1"/>
          </p:cNvSpPr>
          <p:nvPr>
            <p:ph type="title"/>
          </p:nvPr>
        </p:nvSpPr>
        <p:spPr>
          <a:xfrm>
            <a:off x="268927" y="286381"/>
            <a:ext cx="11653523" cy="927940"/>
          </a:xfrm>
          <a:prstGeom prst="rect">
            <a:avLst/>
          </a:prstGeom>
        </p:spPr>
        <p:txBody>
          <a:bodyPr/>
          <a:lstStyle>
            <a:lvl1pPr algn="l">
              <a:defRPr sz="50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defTabSz="913505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2050"/>
                </a:solidFill>
              </a:defRPr>
            </a:lvl1pPr>
          </a:lstStyle>
          <a:p>
            <a:fld id="{4E4C8473-95EA-48C2-917D-84A3AF9AB99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2469071"/>
      </p:ext>
    </p:extLst>
  </p:cSld>
  <p:clrMapOvr>
    <a:masterClrMapping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469479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614952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5" tIns="45715" rIns="45715" bIns="4571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927" fontAlgn="base">
              <a:spcBef>
                <a:spcPct val="0"/>
              </a:spcBef>
              <a:spcAft>
                <a:spcPct val="0"/>
              </a:spcAft>
            </a:pPr>
            <a:endParaRPr lang="en-US" sz="1765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97323"/>
            <a:ext cx="11653522" cy="1956973"/>
          </a:xfrm>
        </p:spPr>
        <p:txBody>
          <a:bodyPr/>
          <a:lstStyle>
            <a:lvl1pPr marL="0" indent="0">
              <a:buNone/>
              <a:defRPr sz="3234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39661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72979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798362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30094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5874299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0204" y="3083652"/>
            <a:ext cx="3227129" cy="69205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0204" y="3083652"/>
            <a:ext cx="3227129" cy="692057"/>
          </a:xfrm>
          <a:prstGeom prst="rect">
            <a:avLst/>
          </a:prstGeom>
        </p:spPr>
      </p:pic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69239" y="6171617"/>
            <a:ext cx="11653522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59" tIns="143407" rIns="179259" bIns="143407" numCol="1" anchor="t" anchorCtr="0" compatLnSpc="1">
            <a:prstTxWarp prst="textNoShape">
              <a:avLst/>
            </a:prstTxWarp>
            <a:spAutoFit/>
          </a:bodyPr>
          <a:lstStyle/>
          <a:p>
            <a:pPr defTabSz="913748" eaLnBrk="0" hangingPunct="0"/>
            <a:r>
              <a:rPr lang="en-US" sz="686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cs typeface="Segoe UI" pitchFamily="34" charset="0"/>
              </a:rPr>
              <a:t>© 2014 Microsoft Corporation. All rights reserved. </a:t>
            </a:r>
          </a:p>
        </p:txBody>
      </p:sp>
    </p:spTree>
    <p:extLst>
      <p:ext uri="{BB962C8B-B14F-4D97-AF65-F5344CB8AC3E}">
        <p14:creationId xmlns:p14="http://schemas.microsoft.com/office/powerpoint/2010/main" val="1422881453"/>
      </p:ext>
    </p:extLst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40" y="1189178"/>
            <a:ext cx="11653523" cy="2396047"/>
          </a:xfrm>
          <a:prstGeom prst="rect">
            <a:avLst/>
          </a:prstGeom>
        </p:spPr>
        <p:txBody>
          <a:bodyPr/>
          <a:lstStyle>
            <a:lvl1pPr marL="284735" indent="-284735">
              <a:buClr>
                <a:schemeClr val="tx1"/>
              </a:buClr>
              <a:buSzPct val="90000"/>
              <a:buFont typeface="Arial" pitchFamily="34" charset="0"/>
              <a:buChar char="•"/>
              <a:defRPr sz="3528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134" indent="-275401">
              <a:buClr>
                <a:schemeClr val="tx1"/>
              </a:buClr>
              <a:buSzPct val="90000"/>
              <a:buFont typeface="Arial" pitchFamily="34" charset="0"/>
              <a:buChar char="•"/>
              <a:defRPr sz="3136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4869" indent="-284735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8923" indent="-224054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2976" indent="-224054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2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6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89234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Data Insights Titl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69239" y="2031023"/>
            <a:ext cx="10258286" cy="1686801"/>
          </a:xfrm>
          <a:prstGeom prst="rect">
            <a:avLst/>
          </a:prstGeom>
        </p:spPr>
        <p:txBody>
          <a:bodyPr lIns="146304" tIns="91440" rIns="146304" bIns="91440"/>
          <a:lstStyle>
            <a:lvl1pPr algn="l">
              <a:defRPr sz="588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Data insights headline</a:t>
            </a:r>
          </a:p>
        </p:txBody>
      </p:sp>
    </p:spTree>
    <p:extLst>
      <p:ext uri="{BB962C8B-B14F-4D97-AF65-F5344CB8AC3E}">
        <p14:creationId xmlns:p14="http://schemas.microsoft.com/office/powerpoint/2010/main" val="256311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68927" y="286381"/>
            <a:ext cx="11653523" cy="927940"/>
          </a:xfrm>
          <a:prstGeom prst="rect">
            <a:avLst/>
          </a:prstGeom>
        </p:spPr>
        <p:txBody>
          <a:bodyPr lIns="146304" tIns="91440" rIns="146304" bIns="91440"/>
          <a:lstStyle>
            <a:lvl1pPr algn="l">
              <a:defRPr sz="5096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7094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Only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68927" y="286381"/>
            <a:ext cx="11653523" cy="927940"/>
          </a:xfrm>
          <a:prstGeom prst="rect">
            <a:avLst/>
          </a:prstGeom>
        </p:spPr>
        <p:txBody>
          <a:bodyPr lIns="146304" tIns="91440" rIns="146304" bIns="91440"/>
          <a:lstStyle>
            <a:lvl1pPr algn="l">
              <a:defRPr>
                <a:gradFill>
                  <a:gsLst>
                    <a:gs pos="2917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itle"/>
          <p:cNvSpPr>
            <a:spLocks noGrp="1"/>
          </p:cNvSpPr>
          <p:nvPr>
            <p:ph type="body" sz="quarter" idx="10" hasCustomPrompt="1"/>
          </p:nvPr>
        </p:nvSpPr>
        <p:spPr>
          <a:xfrm>
            <a:off x="269239" y="2084175"/>
            <a:ext cx="9860673" cy="24348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267">
                <a:gradFill>
                  <a:gsLst>
                    <a:gs pos="2917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009708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pt Title w/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3066877"/>
            <a:ext cx="12192000" cy="724246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baseline="0"/>
            </a:lvl1pPr>
          </a:lstStyle>
          <a:p>
            <a:r>
              <a:rPr lang="en-US" dirty="0"/>
              <a:t>click icon to insert photo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269240" y="291075"/>
            <a:ext cx="10757100" cy="1108425"/>
          </a:xfrm>
          <a:prstGeom prst="rect">
            <a:avLst/>
          </a:prstGeom>
        </p:spPr>
        <p:txBody>
          <a:bodyPr lIns="146304" tIns="91440" rIns="146304" bIns="91440">
            <a:noAutofit/>
          </a:bodyPr>
          <a:lstStyle>
            <a:lvl1pPr marL="0" indent="0">
              <a:lnSpc>
                <a:spcPct val="90000"/>
              </a:lnSpc>
              <a:spcBef>
                <a:spcPts val="1173"/>
              </a:spcBef>
              <a:spcAft>
                <a:spcPts val="2355"/>
              </a:spcAft>
              <a:buFontTx/>
              <a:buNone/>
              <a:defRPr lang="en-US" sz="6863" b="0" i="0" kern="1200" spc="0" baseline="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marR="0" lvl="0" indent="0" algn="l" defTabSz="914172" rtl="0" eaLnBrk="1" fontAlgn="auto" latinLnBrk="0" hangingPunct="1">
              <a:lnSpc>
                <a:spcPct val="90000"/>
              </a:lnSpc>
              <a:spcBef>
                <a:spcPts val="1173"/>
              </a:spcBef>
              <a:spcAft>
                <a:spcPts val="2355"/>
              </a:spcAft>
              <a:buClrTx/>
              <a:buSzPct val="90000"/>
              <a:buFontTx/>
              <a:buNone/>
              <a:tabLst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21001663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998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12" indent="0" algn="ctr">
              <a:buNone/>
              <a:defRPr sz="2000"/>
            </a:lvl2pPr>
            <a:lvl3pPr marL="914225" indent="0" algn="ctr">
              <a:buNone/>
              <a:defRPr sz="1800"/>
            </a:lvl3pPr>
            <a:lvl4pPr marL="1371337" indent="0" algn="ctr">
              <a:buNone/>
              <a:defRPr sz="1600"/>
            </a:lvl4pPr>
            <a:lvl5pPr marL="1828449" indent="0" algn="ctr">
              <a:buNone/>
              <a:defRPr sz="1600"/>
            </a:lvl5pPr>
            <a:lvl6pPr marL="2285561" indent="0" algn="ctr">
              <a:buNone/>
              <a:defRPr sz="1600"/>
            </a:lvl6pPr>
            <a:lvl7pPr marL="2742674" indent="0" algn="ctr">
              <a:buNone/>
              <a:defRPr sz="1600"/>
            </a:lvl7pPr>
            <a:lvl8pPr marL="3199785" indent="0" algn="ctr">
              <a:buNone/>
              <a:defRPr sz="1600"/>
            </a:lvl8pPr>
            <a:lvl9pPr marL="3656897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531C4-134F-48E8-9849-F585F97ECCA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8570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2pt 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269240" y="1117577"/>
            <a:ext cx="10816237" cy="563458"/>
          </a:xfrm>
          <a:prstGeom prst="rect">
            <a:avLst/>
          </a:prstGeom>
        </p:spPr>
        <p:txBody>
          <a:bodyPr lIns="192024"/>
          <a:lstStyle>
            <a:lvl1pPr marL="0" indent="0">
              <a:buNone/>
              <a:defRPr lang="en-US" sz="2745" kern="1200" smtClean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lang="en-US" sz="3108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 marL="0" indent="0">
              <a:buNone/>
              <a:defRPr lang="en-US" sz="3108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 marL="0" indent="0">
              <a:buNone/>
              <a:defRPr lang="en-US" sz="3108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 marL="0" indent="0">
              <a:buNone/>
              <a:defRPr lang="en-US" sz="3108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itle 2"/>
          <p:cNvSpPr>
            <a:spLocks noGrp="1"/>
          </p:cNvSpPr>
          <p:nvPr>
            <p:ph type="title"/>
          </p:nvPr>
        </p:nvSpPr>
        <p:spPr>
          <a:xfrm>
            <a:off x="268927" y="286381"/>
            <a:ext cx="11653523" cy="927940"/>
          </a:xfrm>
          <a:prstGeom prst="rect">
            <a:avLst/>
          </a:prstGeom>
        </p:spPr>
        <p:txBody>
          <a:bodyPr/>
          <a:lstStyle>
            <a:lvl1pPr algn="l">
              <a:defRPr sz="50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 defTabSz="913505" fontAlgn="base">
              <a:spcBef>
                <a:spcPct val="0"/>
              </a:spcBef>
              <a:spcAft>
                <a:spcPct val="0"/>
              </a:spcAft>
              <a:defRPr smtClean="0">
                <a:solidFill>
                  <a:srgbClr val="505050"/>
                </a:solidFill>
              </a:defRPr>
            </a:lvl1pPr>
          </a:lstStyle>
          <a:p>
            <a:fld id="{4E4C8473-95EA-48C2-917D-84A3AF9AB99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8185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531C4-134F-48E8-9849-F585F97ECCA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4398701"/>
      </p:ext>
    </p:extLst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9"/>
            <a:ext cx="10515600" cy="2852737"/>
          </a:xfrm>
        </p:spPr>
        <p:txBody>
          <a:bodyPr anchor="b"/>
          <a:lstStyle>
            <a:lvl1pPr>
              <a:defRPr sz="5998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12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225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33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44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56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67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19978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689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531C4-134F-48E8-9849-F585F97ECCA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2876517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531C4-134F-48E8-9849-F585F97ECCA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1493802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12" indent="0">
              <a:buNone/>
              <a:defRPr sz="2000" b="1"/>
            </a:lvl2pPr>
            <a:lvl3pPr marL="914225" indent="0">
              <a:buNone/>
              <a:defRPr sz="1800" b="1"/>
            </a:lvl3pPr>
            <a:lvl4pPr marL="1371337" indent="0">
              <a:buNone/>
              <a:defRPr sz="1600" b="1"/>
            </a:lvl4pPr>
            <a:lvl5pPr marL="1828449" indent="0">
              <a:buNone/>
              <a:defRPr sz="1600" b="1"/>
            </a:lvl5pPr>
            <a:lvl6pPr marL="2285561" indent="0">
              <a:buNone/>
              <a:defRPr sz="1600" b="1"/>
            </a:lvl6pPr>
            <a:lvl7pPr marL="2742674" indent="0">
              <a:buNone/>
              <a:defRPr sz="1600" b="1"/>
            </a:lvl7pPr>
            <a:lvl8pPr marL="3199785" indent="0">
              <a:buNone/>
              <a:defRPr sz="1600" b="1"/>
            </a:lvl8pPr>
            <a:lvl9pPr marL="365689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12" indent="0">
              <a:buNone/>
              <a:defRPr sz="2000" b="1"/>
            </a:lvl2pPr>
            <a:lvl3pPr marL="914225" indent="0">
              <a:buNone/>
              <a:defRPr sz="1800" b="1"/>
            </a:lvl3pPr>
            <a:lvl4pPr marL="1371337" indent="0">
              <a:buNone/>
              <a:defRPr sz="1600" b="1"/>
            </a:lvl4pPr>
            <a:lvl5pPr marL="1828449" indent="0">
              <a:buNone/>
              <a:defRPr sz="1600" b="1"/>
            </a:lvl5pPr>
            <a:lvl6pPr marL="2285561" indent="0">
              <a:buNone/>
              <a:defRPr sz="1600" b="1"/>
            </a:lvl6pPr>
            <a:lvl7pPr marL="2742674" indent="0">
              <a:buNone/>
              <a:defRPr sz="1600" b="1"/>
            </a:lvl7pPr>
            <a:lvl8pPr marL="3199785" indent="0">
              <a:buNone/>
              <a:defRPr sz="1600" b="1"/>
            </a:lvl8pPr>
            <a:lvl9pPr marL="365689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531C4-134F-48E8-9849-F585F97ECCA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519994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531C4-134F-48E8-9849-F585F97ECCA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Box 7"/>
          <p:cNvSpPr txBox="1"/>
          <p:nvPr userDrawn="1"/>
        </p:nvSpPr>
        <p:spPr bwMode="white">
          <a:xfrm>
            <a:off x="4244628" y="6566924"/>
            <a:ext cx="3702745" cy="158377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29" spc="147" dirty="0">
                <a:gradFill>
                  <a:gsLst>
                    <a:gs pos="0">
                      <a:prstClr val="black">
                        <a:alpha val="50000"/>
                      </a:prstClr>
                    </a:gs>
                    <a:gs pos="86000">
                      <a:prstClr val="black">
                        <a:alpha val="50000"/>
                      </a:prstClr>
                    </a:gs>
                  </a:gsLst>
                  <a:lin ang="5400000" scaled="0"/>
                </a:gradFill>
                <a:latin typeface="Segoe Semibold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491612981"/>
      </p:ext>
    </p:extLst>
  </p:cSld>
  <p:clrMapOvr>
    <a:masterClrMapping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FE3BD-31B0-4B66-8D01-B66C300182B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2320224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9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12" indent="0">
              <a:buNone/>
              <a:defRPr sz="1400"/>
            </a:lvl2pPr>
            <a:lvl3pPr marL="914225" indent="0">
              <a:buNone/>
              <a:defRPr sz="1200"/>
            </a:lvl3pPr>
            <a:lvl4pPr marL="1371337" indent="0">
              <a:buNone/>
              <a:defRPr sz="1000"/>
            </a:lvl4pPr>
            <a:lvl5pPr marL="1828449" indent="0">
              <a:buNone/>
              <a:defRPr sz="1000"/>
            </a:lvl5pPr>
            <a:lvl6pPr marL="2285561" indent="0">
              <a:buNone/>
              <a:defRPr sz="1000"/>
            </a:lvl6pPr>
            <a:lvl7pPr marL="2742674" indent="0">
              <a:buNone/>
              <a:defRPr sz="1000"/>
            </a:lvl7pPr>
            <a:lvl8pPr marL="3199785" indent="0">
              <a:buNone/>
              <a:defRPr sz="1000"/>
            </a:lvl8pPr>
            <a:lvl9pPr marL="3656897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531C4-134F-48E8-9849-F585F97ECCA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107888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9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12" indent="0">
              <a:buNone/>
              <a:defRPr sz="2800"/>
            </a:lvl2pPr>
            <a:lvl3pPr marL="914225" indent="0">
              <a:buNone/>
              <a:defRPr sz="2400"/>
            </a:lvl3pPr>
            <a:lvl4pPr marL="1371337" indent="0">
              <a:buNone/>
              <a:defRPr sz="2000"/>
            </a:lvl4pPr>
            <a:lvl5pPr marL="1828449" indent="0">
              <a:buNone/>
              <a:defRPr sz="2000"/>
            </a:lvl5pPr>
            <a:lvl6pPr marL="2285561" indent="0">
              <a:buNone/>
              <a:defRPr sz="2000"/>
            </a:lvl6pPr>
            <a:lvl7pPr marL="2742674" indent="0">
              <a:buNone/>
              <a:defRPr sz="2000"/>
            </a:lvl7pPr>
            <a:lvl8pPr marL="3199785" indent="0">
              <a:buNone/>
              <a:defRPr sz="2000"/>
            </a:lvl8pPr>
            <a:lvl9pPr marL="3656897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12" indent="0">
              <a:buNone/>
              <a:defRPr sz="1400"/>
            </a:lvl2pPr>
            <a:lvl3pPr marL="914225" indent="0">
              <a:buNone/>
              <a:defRPr sz="1200"/>
            </a:lvl3pPr>
            <a:lvl4pPr marL="1371337" indent="0">
              <a:buNone/>
              <a:defRPr sz="1000"/>
            </a:lvl4pPr>
            <a:lvl5pPr marL="1828449" indent="0">
              <a:buNone/>
              <a:defRPr sz="1000"/>
            </a:lvl5pPr>
            <a:lvl6pPr marL="2285561" indent="0">
              <a:buNone/>
              <a:defRPr sz="1000"/>
            </a:lvl6pPr>
            <a:lvl7pPr marL="2742674" indent="0">
              <a:buNone/>
              <a:defRPr sz="1000"/>
            </a:lvl7pPr>
            <a:lvl8pPr marL="3199785" indent="0">
              <a:buNone/>
              <a:defRPr sz="1000"/>
            </a:lvl8pPr>
            <a:lvl9pPr marL="3656897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531C4-134F-48E8-9849-F585F97ECCA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053793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531C4-134F-48E8-9849-F585F97ECCA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8577986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6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6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531C4-134F-48E8-9849-F585F97ECCA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66911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defTabSz="913505" fontAlgn="base">
              <a:spcBef>
                <a:spcPct val="0"/>
              </a:spcBef>
              <a:spcAft>
                <a:spcPct val="0"/>
              </a:spcAft>
              <a:defRPr smtClean="0">
                <a:solidFill>
                  <a:srgbClr val="000000"/>
                </a:solidFill>
              </a:defRPr>
            </a:lvl1pPr>
          </a:lstStyle>
          <a:p>
            <a:fld id="{4E4C8473-95EA-48C2-917D-84A3AF9AB99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9372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No t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0" y="2"/>
            <a:ext cx="12190264" cy="6857996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269239" y="2077800"/>
            <a:ext cx="6274974" cy="2696029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927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353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239" y="2104753"/>
            <a:ext cx="6276530" cy="875413"/>
          </a:xfrm>
          <a:noFill/>
        </p:spPr>
        <p:txBody>
          <a:bodyPr lIns="146304" tIns="91440" rIns="146304" bIns="91440" anchor="t" anchorCtr="0"/>
          <a:lstStyle>
            <a:lvl1pPr>
              <a:defRPr sz="5293" spc="-98" baseline="0"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Event name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9239" y="3007117"/>
            <a:ext cx="6276530" cy="1677043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2353" baseline="0"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City | Date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586" y="6121376"/>
            <a:ext cx="1254995" cy="269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1937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0" y="2"/>
            <a:ext cx="12190264" cy="6857996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269239" y="2077800"/>
            <a:ext cx="6274974" cy="2696029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927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353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302" y="2077814"/>
            <a:ext cx="6276530" cy="1978764"/>
          </a:xfrm>
          <a:noFill/>
        </p:spPr>
        <p:txBody>
          <a:bodyPr lIns="146304" tIns="91440" rIns="146304" bIns="91440" anchor="t" anchorCtr="0"/>
          <a:lstStyle>
            <a:lvl1pPr>
              <a:defRPr sz="5293" spc="-98" baseline="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Event name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7683" y="4056579"/>
            <a:ext cx="6276530" cy="717249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2353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City | Date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586" y="6121376"/>
            <a:ext cx="1254995" cy="269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78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0" y="2"/>
            <a:ext cx="12190264" cy="6857996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269239" y="2077801"/>
            <a:ext cx="6274974" cy="3592580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927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353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302" y="2077814"/>
            <a:ext cx="6276530" cy="1793104"/>
          </a:xfrm>
          <a:noFill/>
        </p:spPr>
        <p:txBody>
          <a:bodyPr lIns="146304" tIns="91440" rIns="146304" bIns="91440" anchor="t" anchorCtr="0"/>
          <a:lstStyle>
            <a:lvl1pPr>
              <a:defRPr sz="5293" spc="-98" baseline="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7683" y="3877276"/>
            <a:ext cx="6276530" cy="1793104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136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586" y="6121376"/>
            <a:ext cx="1254995" cy="269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669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7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3" spc="-98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2" y="3878574"/>
            <a:ext cx="7171337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6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304" y="5853250"/>
            <a:ext cx="1956016" cy="719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999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40" y="1189178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54" indent="0">
              <a:buNone/>
              <a:defRPr/>
            </a:lvl3pPr>
            <a:lvl4pPr marL="448107" indent="0">
              <a:buNone/>
              <a:defRPr/>
            </a:lvl4pPr>
            <a:lvl5pPr marL="672161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0924157"/>
      </p:ext>
    </p:extLst>
  </p:cSld>
  <p:clrMapOvr>
    <a:masterClrMapping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40" y="1189178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54" indent="0">
              <a:buNone/>
              <a:defRPr/>
            </a:lvl3pPr>
            <a:lvl4pPr marL="448107" indent="0">
              <a:buNone/>
              <a:defRPr/>
            </a:lvl4pPr>
            <a:lvl5pPr marL="672161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2643995"/>
      </p:ext>
    </p:extLst>
  </p:cSld>
  <p:clrMapOvr>
    <a:masterClrMapping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0" y="1189177"/>
            <a:ext cx="11653523" cy="2052030"/>
          </a:xfrm>
        </p:spPr>
        <p:txBody>
          <a:bodyPr>
            <a:spAutoFit/>
          </a:bodyPr>
          <a:lstStyle>
            <a:lvl1pPr>
              <a:defRPr sz="392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78962247"/>
      </p:ext>
    </p:extLst>
  </p:cSld>
  <p:clrMapOvr>
    <a:masterClrMapping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0" y="1189177"/>
            <a:ext cx="11653523" cy="2052030"/>
          </a:xfrm>
        </p:spPr>
        <p:txBody>
          <a:bodyPr>
            <a:spAutoFit/>
          </a:bodyPr>
          <a:lstStyle>
            <a:lvl1pPr>
              <a:defRPr sz="392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96791262"/>
      </p:ext>
    </p:extLst>
  </p:cSld>
  <p:clrMapOvr>
    <a:masterClrMapping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2588034"/>
      </p:ext>
    </p:extLst>
  </p:cSld>
  <p:clrMapOvr>
    <a:masterClrMapping/>
  </p:clrMapOvr>
  <p:transition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/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/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8907736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5" descr="stock-photo-22453217-datra insights FP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0232" y="0"/>
            <a:ext cx="12212232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/>
        </p:nvSpPr>
        <p:spPr bwMode="auto">
          <a:xfrm rot="16200000">
            <a:off x="4436204" y="-897799"/>
            <a:ext cx="3319595" cy="12192002"/>
          </a:xfrm>
          <a:prstGeom prst="rect">
            <a:avLst/>
          </a:prstGeom>
          <a:gradFill flip="none" rotWithShape="1">
            <a:gsLst>
              <a:gs pos="75000">
                <a:srgbClr val="003963">
                  <a:alpha val="0"/>
                </a:srgbClr>
              </a:gs>
              <a:gs pos="0">
                <a:srgbClr val="002B4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45720" rIns="0" bIns="45720" anchor="ctr"/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961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497933084"/>
      </p:ext>
    </p:extLst>
  </p:cSld>
  <p:clrMapOvr>
    <a:masterClrMapping/>
  </p:clrMapOvr>
  <p:transition spd="med">
    <p:wipe dir="r"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6"/>
            <a:ext cx="5378548" cy="2377940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2377940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155603"/>
      </p:ext>
    </p:extLst>
  </p:cSld>
  <p:clrMapOvr>
    <a:masterClrMapping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6"/>
            <a:ext cx="5378548" cy="2377940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6"/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2377940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6"/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7365870"/>
      </p:ext>
    </p:extLst>
  </p:cSld>
  <p:clrMapOvr>
    <a:masterClrMapping/>
  </p:clrMapOvr>
  <p:transition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3841660"/>
      </p:ext>
    </p:extLst>
  </p:cSld>
  <p:clrMapOvr>
    <a:masterClrMapping/>
  </p:clrMapOvr>
  <p:transition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1186357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1" y="3877277"/>
            <a:ext cx="9860674" cy="724246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36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5455749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1186357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056" b="0" kern="1200" cap="none" spc="-98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37724655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005779132"/>
      </p:ext>
    </p:extLst>
  </p:cSld>
  <p:clrMapOvr>
    <a:masterClrMapping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3340269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839136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2282608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2" y="1217195"/>
            <a:ext cx="5378548" cy="1973570"/>
          </a:xfrm>
        </p:spPr>
        <p:txBody>
          <a:bodyPr>
            <a:spAutoFit/>
          </a:bodyPr>
          <a:lstStyle>
            <a:lvl1pPr>
              <a:defRPr sz="646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097556" y="0"/>
            <a:ext cx="6094444" cy="6856100"/>
          </a:xfr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7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154391614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7"/>
          <p:cNvSpPr txBox="1"/>
          <p:nvPr/>
        </p:nvSpPr>
        <p:spPr bwMode="white">
          <a:xfrm>
            <a:off x="4244628" y="6566924"/>
            <a:ext cx="3702745" cy="158377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29" spc="147" dirty="0">
                <a:gradFill>
                  <a:gsLst>
                    <a:gs pos="0">
                      <a:srgbClr val="FFFFFF">
                        <a:alpha val="50000"/>
                      </a:srgbClr>
                    </a:gs>
                    <a:gs pos="86000">
                      <a:srgbClr val="FFFFFF">
                        <a:alpha val="50000"/>
                      </a:srgbClr>
                    </a:gs>
                  </a:gsLst>
                  <a:lin ang="5400000" scaled="0"/>
                </a:gradFill>
                <a:latin typeface="Segoe Semibold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14172875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2911854"/>
      </p:ext>
    </p:extLst>
  </p:cSld>
  <p:clrMapOvr>
    <a:masterClrMapping/>
  </p:clrMapOvr>
  <p:transition>
    <p:fad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451558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67143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37086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5" tIns="45715" rIns="45715" bIns="4571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92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765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97323"/>
            <a:ext cx="11653522" cy="1956973"/>
          </a:xfrm>
        </p:spPr>
        <p:txBody>
          <a:bodyPr/>
          <a:lstStyle>
            <a:lvl1pPr marL="0" indent="0">
              <a:buNone/>
              <a:defRPr sz="3234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39661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72979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798362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30094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474549"/>
      </p:ext>
    </p:extLst>
  </p:cSld>
  <p:clrMapOvr>
    <a:masterClrMapping/>
  </p:clrMapOvr>
  <p:transition>
    <p:fad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204" y="3083652"/>
            <a:ext cx="3227129" cy="69205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204" y="3083652"/>
            <a:ext cx="3227129" cy="692057"/>
          </a:xfrm>
          <a:prstGeom prst="rect">
            <a:avLst/>
          </a:prstGeom>
        </p:spPr>
      </p:pic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69239" y="6171617"/>
            <a:ext cx="11653522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59" tIns="143407" rIns="179259" bIns="143407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3748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86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Segoe UI" pitchFamily="34" charset="0"/>
              </a:rPr>
              <a:t>© 2014 Microsoft Corporation. All rights reserved. </a:t>
            </a:r>
          </a:p>
        </p:txBody>
      </p:sp>
    </p:spTree>
    <p:extLst>
      <p:ext uri="{BB962C8B-B14F-4D97-AF65-F5344CB8AC3E}">
        <p14:creationId xmlns:p14="http://schemas.microsoft.com/office/powerpoint/2010/main" val="3217289704"/>
      </p:ext>
    </p:extLst>
  </p:cSld>
  <p:clrMapOvr>
    <a:masterClrMapping/>
  </p:clrMapOvr>
  <p:transition>
    <p:fad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40" y="1189178"/>
            <a:ext cx="11653523" cy="2396047"/>
          </a:xfrm>
          <a:prstGeom prst="rect">
            <a:avLst/>
          </a:prstGeom>
        </p:spPr>
        <p:txBody>
          <a:bodyPr/>
          <a:lstStyle>
            <a:lvl1pPr marL="284735" indent="-284735">
              <a:buClr>
                <a:schemeClr val="tx1"/>
              </a:buClr>
              <a:buSzPct val="90000"/>
              <a:buFont typeface="Arial" pitchFamily="34" charset="0"/>
              <a:buChar char="•"/>
              <a:defRPr sz="3528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134" indent="-275401">
              <a:buClr>
                <a:schemeClr val="tx1"/>
              </a:buClr>
              <a:buSzPct val="90000"/>
              <a:buFont typeface="Arial" pitchFamily="34" charset="0"/>
              <a:buChar char="•"/>
              <a:defRPr sz="3136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4869" indent="-284735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8923" indent="-224054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2976" indent="-224054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2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6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55119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Data Insights Titl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69239" y="2031023"/>
            <a:ext cx="10258286" cy="1686801"/>
          </a:xfrm>
          <a:prstGeom prst="rect">
            <a:avLst/>
          </a:prstGeom>
        </p:spPr>
        <p:txBody>
          <a:bodyPr lIns="146304" tIns="91440" rIns="146304" bIns="91440"/>
          <a:lstStyle>
            <a:lvl1pPr algn="l">
              <a:defRPr sz="588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Data insights headline</a:t>
            </a:r>
          </a:p>
        </p:txBody>
      </p:sp>
    </p:spTree>
    <p:extLst>
      <p:ext uri="{BB962C8B-B14F-4D97-AF65-F5344CB8AC3E}">
        <p14:creationId xmlns:p14="http://schemas.microsoft.com/office/powerpoint/2010/main" val="1476242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68927" y="286381"/>
            <a:ext cx="11653523" cy="927940"/>
          </a:xfrm>
          <a:prstGeom prst="rect">
            <a:avLst/>
          </a:prstGeom>
        </p:spPr>
        <p:txBody>
          <a:bodyPr lIns="146304" tIns="91440" rIns="146304" bIns="91440"/>
          <a:lstStyle>
            <a:lvl1pPr algn="l">
              <a:defRPr sz="5096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6386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Only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68927" y="286381"/>
            <a:ext cx="11653523" cy="927940"/>
          </a:xfrm>
          <a:prstGeom prst="rect">
            <a:avLst/>
          </a:prstGeom>
        </p:spPr>
        <p:txBody>
          <a:bodyPr lIns="146304" tIns="91440" rIns="146304" bIns="91440"/>
          <a:lstStyle>
            <a:lvl1pPr algn="l">
              <a:defRPr>
                <a:gradFill>
                  <a:gsLst>
                    <a:gs pos="2917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itle"/>
          <p:cNvSpPr>
            <a:spLocks noGrp="1"/>
          </p:cNvSpPr>
          <p:nvPr>
            <p:ph type="body" sz="quarter" idx="10" hasCustomPrompt="1"/>
          </p:nvPr>
        </p:nvSpPr>
        <p:spPr>
          <a:xfrm>
            <a:off x="269239" y="2084175"/>
            <a:ext cx="9860673" cy="24348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267">
                <a:gradFill>
                  <a:gsLst>
                    <a:gs pos="2917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428762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No t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2"/>
            <a:ext cx="12190264" cy="6857996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269239" y="2077800"/>
            <a:ext cx="6274974" cy="2696029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392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239" y="2104753"/>
            <a:ext cx="6276530" cy="875413"/>
          </a:xfrm>
          <a:noFill/>
        </p:spPr>
        <p:txBody>
          <a:bodyPr lIns="146304" tIns="91440" rIns="146304" bIns="91440" anchor="t" anchorCtr="0"/>
          <a:lstStyle>
            <a:lvl1pPr>
              <a:defRPr sz="5293" spc="-98" baseline="0"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Event name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9239" y="3007117"/>
            <a:ext cx="6276530" cy="1677043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2353" baseline="0"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City | Date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48586" y="6121376"/>
            <a:ext cx="1254995" cy="269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207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pt Title w/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3066877"/>
            <a:ext cx="12192000" cy="724246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baseline="0"/>
            </a:lvl1pPr>
          </a:lstStyle>
          <a:p>
            <a:r>
              <a:rPr lang="en-US" dirty="0"/>
              <a:t>click icon to insert photo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269240" y="291075"/>
            <a:ext cx="10757100" cy="1108425"/>
          </a:xfrm>
          <a:prstGeom prst="rect">
            <a:avLst/>
          </a:prstGeom>
        </p:spPr>
        <p:txBody>
          <a:bodyPr lIns="146304" tIns="91440" rIns="146304" bIns="91440">
            <a:noAutofit/>
          </a:bodyPr>
          <a:lstStyle>
            <a:lvl1pPr marL="0" indent="0">
              <a:lnSpc>
                <a:spcPct val="90000"/>
              </a:lnSpc>
              <a:spcBef>
                <a:spcPts val="1173"/>
              </a:spcBef>
              <a:spcAft>
                <a:spcPts val="2355"/>
              </a:spcAft>
              <a:buFontTx/>
              <a:buNone/>
              <a:defRPr lang="en-US" sz="6863" b="0" i="0" kern="1200" spc="0" baseline="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marR="0" lvl="0" indent="0" algn="l" defTabSz="914172" rtl="0" eaLnBrk="1" fontAlgn="auto" latinLnBrk="0" hangingPunct="1">
              <a:lnSpc>
                <a:spcPct val="90000"/>
              </a:lnSpc>
              <a:spcBef>
                <a:spcPts val="1173"/>
              </a:spcBef>
              <a:spcAft>
                <a:spcPts val="2355"/>
              </a:spcAft>
              <a:buClrTx/>
              <a:buSzPct val="90000"/>
              <a:buFontTx/>
              <a:buNone/>
              <a:tabLst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49723696"/>
      </p:ext>
    </p:extLst>
  </p:cSld>
  <p:clrMapOvr>
    <a:masterClrMapping/>
  </p:clrMapOvr>
  <p:transition>
    <p:fad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ataInsights_quadton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88" y="-1"/>
            <a:ext cx="12192000" cy="6858973"/>
          </a:xfrm>
          <a:prstGeom prst="rect">
            <a:avLst/>
          </a:prstGeom>
        </p:spPr>
      </p:pic>
      <p:pic>
        <p:nvPicPr>
          <p:cNvPr id="14" name="Picture 13" descr="DataInsights-iStock_000022453217Large.jpg"/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998438" y="2302198"/>
            <a:ext cx="2757245" cy="2751705"/>
          </a:xfrm>
          <a:prstGeom prst="rect">
            <a:avLst/>
          </a:prstGeom>
        </p:spPr>
      </p:pic>
      <p:pic>
        <p:nvPicPr>
          <p:cNvPr id="11" name="Picture 9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3783" y="236590"/>
            <a:ext cx="5464145" cy="6437741"/>
          </a:xfrm>
          <a:prstGeom prst="rect">
            <a:avLst/>
          </a:prstGeom>
          <a:noFill/>
          <a:ln>
            <a:noFill/>
          </a:ln>
          <a:effectLst>
            <a:outerShdw blurRad="114300" dist="38100" dir="2700000" algn="tl" rotWithShape="0">
              <a:srgbClr val="000000">
                <a:alpha val="39999"/>
              </a:srgb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Rectangle 11"/>
          <p:cNvSpPr/>
          <p:nvPr/>
        </p:nvSpPr>
        <p:spPr bwMode="auto">
          <a:xfrm>
            <a:off x="0" y="1"/>
            <a:ext cx="6053737" cy="6869648"/>
          </a:xfrm>
          <a:prstGeom prst="rect">
            <a:avLst/>
          </a:prstGeom>
          <a:gradFill flip="none" rotWithShape="1">
            <a:gsLst>
              <a:gs pos="100000">
                <a:srgbClr val="003963">
                  <a:alpha val="0"/>
                </a:srgbClr>
              </a:gs>
              <a:gs pos="0">
                <a:srgbClr val="03122F"/>
              </a:gs>
              <a:gs pos="50000">
                <a:srgbClr val="072450">
                  <a:alpha val="90000"/>
                </a:srgb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45720" rIns="0" bIns="45720" anchor="ctr"/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961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itle 1"/>
          <p:cNvSpPr>
            <a:spLocks noGrp="1"/>
          </p:cNvSpPr>
          <p:nvPr>
            <p:ph type="ctrTitle"/>
          </p:nvPr>
        </p:nvSpPr>
        <p:spPr>
          <a:xfrm>
            <a:off x="269240" y="1428401"/>
            <a:ext cx="5487085" cy="897667"/>
          </a:xfrm>
        </p:spPr>
        <p:txBody>
          <a:bodyPr/>
          <a:lstStyle>
            <a:lvl1pPr>
              <a:defRPr sz="5098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ubtitle 2"/>
          <p:cNvSpPr>
            <a:spLocks noGrp="1"/>
          </p:cNvSpPr>
          <p:nvPr>
            <p:ph type="subTitle" idx="1"/>
          </p:nvPr>
        </p:nvSpPr>
        <p:spPr>
          <a:xfrm>
            <a:off x="269302" y="4353453"/>
            <a:ext cx="5487022" cy="1055663"/>
          </a:xfrm>
        </p:spPr>
        <p:txBody>
          <a:bodyPr/>
          <a:lstStyle>
            <a:lvl1pPr marL="0" indent="0" algn="l">
              <a:lnSpc>
                <a:spcPts val="2647"/>
              </a:lnSpc>
              <a:buNone/>
              <a:defRPr sz="2157">
                <a:solidFill>
                  <a:schemeClr val="bg1"/>
                </a:solidFill>
                <a:latin typeface="+mj-lt"/>
              </a:defRPr>
            </a:lvl1pPr>
            <a:lvl2pPr marL="4481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963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44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7927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409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68915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373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585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034" y="323266"/>
            <a:ext cx="1576535" cy="580001"/>
          </a:xfrm>
          <a:prstGeom prst="rect">
            <a:avLst/>
          </a:prstGeom>
        </p:spPr>
      </p:pic>
      <p:pic>
        <p:nvPicPr>
          <p:cNvPr id="10" name="Picture 9" descr="DataInsights_quadton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88" y="-1"/>
            <a:ext cx="12192000" cy="6858973"/>
          </a:xfrm>
          <a:prstGeom prst="rect">
            <a:avLst/>
          </a:prstGeom>
        </p:spPr>
      </p:pic>
      <p:pic>
        <p:nvPicPr>
          <p:cNvPr id="15" name="Picture 14" descr="DataInsights-iStock_000022453217Large.jpg"/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998438" y="2302198"/>
            <a:ext cx="2757245" cy="2751705"/>
          </a:xfrm>
          <a:prstGeom prst="rect">
            <a:avLst/>
          </a:prstGeom>
        </p:spPr>
      </p:pic>
      <p:pic>
        <p:nvPicPr>
          <p:cNvPr id="18" name="Picture 9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3783" y="236590"/>
            <a:ext cx="5464145" cy="6437741"/>
          </a:xfrm>
          <a:prstGeom prst="rect">
            <a:avLst/>
          </a:prstGeom>
          <a:noFill/>
          <a:ln>
            <a:noFill/>
          </a:ln>
          <a:effectLst>
            <a:outerShdw blurRad="114300" dist="38100" dir="2700000" algn="tl" rotWithShape="0">
              <a:srgbClr val="000000">
                <a:alpha val="39999"/>
              </a:srgb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Rectangle 18"/>
          <p:cNvSpPr/>
          <p:nvPr/>
        </p:nvSpPr>
        <p:spPr bwMode="auto">
          <a:xfrm>
            <a:off x="0" y="1"/>
            <a:ext cx="6053737" cy="6869648"/>
          </a:xfrm>
          <a:prstGeom prst="rect">
            <a:avLst/>
          </a:prstGeom>
          <a:gradFill flip="none" rotWithShape="1">
            <a:gsLst>
              <a:gs pos="100000">
                <a:srgbClr val="003963">
                  <a:alpha val="0"/>
                </a:srgbClr>
              </a:gs>
              <a:gs pos="0">
                <a:srgbClr val="03122F"/>
              </a:gs>
              <a:gs pos="50000">
                <a:srgbClr val="072450">
                  <a:alpha val="90000"/>
                </a:srgb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45720" rIns="0" bIns="45720" anchor="ctr"/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961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034" y="323266"/>
            <a:ext cx="1576535" cy="580001"/>
          </a:xfrm>
          <a:prstGeom prst="rect">
            <a:avLst/>
          </a:prstGeom>
        </p:spPr>
      </p:pic>
      <p:pic>
        <p:nvPicPr>
          <p:cNvPr id="21" name="Picture 20" descr="DataInsights_quadton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88" y="-1"/>
            <a:ext cx="12192000" cy="6858973"/>
          </a:xfrm>
          <a:prstGeom prst="rect">
            <a:avLst/>
          </a:prstGeom>
        </p:spPr>
      </p:pic>
      <p:pic>
        <p:nvPicPr>
          <p:cNvPr id="22" name="Picture 21" descr="DataInsights-iStock_000022453217Large.jpg"/>
          <p:cNvPicPr>
            <a:picLocks noChangeAspect="1"/>
          </p:cNvPicPr>
          <p:nvPr userDrawn="1"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998438" y="2302198"/>
            <a:ext cx="2757245" cy="2751705"/>
          </a:xfrm>
          <a:prstGeom prst="rect">
            <a:avLst/>
          </a:prstGeom>
        </p:spPr>
      </p:pic>
      <p:pic>
        <p:nvPicPr>
          <p:cNvPr id="23" name="Picture 9"/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3783" y="236590"/>
            <a:ext cx="5464145" cy="6437741"/>
          </a:xfrm>
          <a:prstGeom prst="rect">
            <a:avLst/>
          </a:prstGeom>
          <a:noFill/>
          <a:ln>
            <a:noFill/>
          </a:ln>
          <a:effectLst>
            <a:outerShdw blurRad="114300" dist="38100" dir="2700000" algn="tl" rotWithShape="0">
              <a:srgbClr val="000000">
                <a:alpha val="39999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" name="Rectangle 23"/>
          <p:cNvSpPr/>
          <p:nvPr userDrawn="1"/>
        </p:nvSpPr>
        <p:spPr bwMode="auto">
          <a:xfrm>
            <a:off x="0" y="1"/>
            <a:ext cx="6053737" cy="6869648"/>
          </a:xfrm>
          <a:prstGeom prst="rect">
            <a:avLst/>
          </a:prstGeom>
          <a:gradFill flip="none" rotWithShape="1">
            <a:gsLst>
              <a:gs pos="100000">
                <a:srgbClr val="003963">
                  <a:alpha val="0"/>
                </a:srgbClr>
              </a:gs>
              <a:gs pos="0">
                <a:srgbClr val="03122F"/>
              </a:gs>
              <a:gs pos="50000">
                <a:srgbClr val="072450">
                  <a:alpha val="90000"/>
                </a:srgb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45720" rIns="0" bIns="45720" anchor="ctr"/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961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034" y="323266"/>
            <a:ext cx="1576535" cy="58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030793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ataInsights-iStock_000022453217Large.jpg"/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0"/>
            <a:ext cx="122215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804420"/>
      </p:ext>
    </p:extLst>
  </p:cSld>
  <p:clrMapOvr>
    <a:masterClrMapping/>
  </p:clrMapOvr>
  <p:transition spd="med">
    <p:wipe dir="r"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52pt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>
            <a:spLocks noGrp="1"/>
          </p:cNvSpPr>
          <p:nvPr>
            <p:ph type="title"/>
          </p:nvPr>
        </p:nvSpPr>
        <p:spPr>
          <a:xfrm>
            <a:off x="268927" y="286381"/>
            <a:ext cx="11653523" cy="927940"/>
          </a:xfrm>
          <a:prstGeom prst="rect">
            <a:avLst/>
          </a:prstGeom>
        </p:spPr>
        <p:txBody>
          <a:bodyPr/>
          <a:lstStyle>
            <a:lvl1pPr algn="l">
              <a:defRPr sz="50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defTabSz="913505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2050"/>
                </a:solidFill>
              </a:defRPr>
            </a:lvl1pPr>
          </a:lstStyle>
          <a:p>
            <a:fld id="{4E4C8473-95EA-48C2-917D-84A3AF9AB99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1617211"/>
      </p:ext>
    </p:extLst>
  </p:cSld>
  <p:clrMapOvr>
    <a:masterClrMapping/>
  </p:clrMapOvr>
  <p:transition>
    <p:fade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2pt 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269240" y="1117577"/>
            <a:ext cx="10816237" cy="563458"/>
          </a:xfrm>
          <a:prstGeom prst="rect">
            <a:avLst/>
          </a:prstGeom>
        </p:spPr>
        <p:txBody>
          <a:bodyPr lIns="192024"/>
          <a:lstStyle>
            <a:lvl1pPr marL="0" indent="0">
              <a:buNone/>
              <a:defRPr lang="en-US" sz="2745" kern="1200" smtClean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lang="en-US" sz="3108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 marL="0" indent="0">
              <a:buNone/>
              <a:defRPr lang="en-US" sz="3108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 marL="0" indent="0">
              <a:buNone/>
              <a:defRPr lang="en-US" sz="3108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 marL="0" indent="0">
              <a:buNone/>
              <a:defRPr lang="en-US" sz="3108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itle 2"/>
          <p:cNvSpPr>
            <a:spLocks noGrp="1"/>
          </p:cNvSpPr>
          <p:nvPr>
            <p:ph type="title"/>
          </p:nvPr>
        </p:nvSpPr>
        <p:spPr>
          <a:xfrm>
            <a:off x="268927" y="286381"/>
            <a:ext cx="11653523" cy="927940"/>
          </a:xfrm>
          <a:prstGeom prst="rect">
            <a:avLst/>
          </a:prstGeom>
        </p:spPr>
        <p:txBody>
          <a:bodyPr/>
          <a:lstStyle>
            <a:lvl1pPr algn="l">
              <a:defRPr sz="50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 defTabSz="913505" fontAlgn="base">
              <a:spcBef>
                <a:spcPct val="0"/>
              </a:spcBef>
              <a:spcAft>
                <a:spcPct val="0"/>
              </a:spcAft>
              <a:defRPr smtClean="0">
                <a:solidFill>
                  <a:srgbClr val="505050"/>
                </a:solidFill>
              </a:defRPr>
            </a:lvl1pPr>
          </a:lstStyle>
          <a:p>
            <a:fld id="{4E4C8473-95EA-48C2-917D-84A3AF9AB99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14836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defTabSz="913505" fontAlgn="base">
              <a:spcBef>
                <a:spcPct val="0"/>
              </a:spcBef>
              <a:spcAft>
                <a:spcPct val="0"/>
              </a:spcAft>
              <a:defRPr smtClean="0">
                <a:solidFill>
                  <a:srgbClr val="000000"/>
                </a:solidFill>
              </a:defRPr>
            </a:lvl1pPr>
          </a:lstStyle>
          <a:p>
            <a:fld id="{4E4C8473-95EA-48C2-917D-84A3AF9AB99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19069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5" descr="stock-photo-22453217-datra insights FP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0232" y="0"/>
            <a:ext cx="12212232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/>
        </p:nvSpPr>
        <p:spPr bwMode="auto">
          <a:xfrm rot="16200000">
            <a:off x="4436204" y="-897799"/>
            <a:ext cx="3319595" cy="12192002"/>
          </a:xfrm>
          <a:prstGeom prst="rect">
            <a:avLst/>
          </a:prstGeom>
          <a:gradFill flip="none" rotWithShape="1">
            <a:gsLst>
              <a:gs pos="75000">
                <a:srgbClr val="003963">
                  <a:alpha val="0"/>
                </a:srgbClr>
              </a:gs>
              <a:gs pos="0">
                <a:srgbClr val="002B4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45720" rIns="0" bIns="45720" anchor="ctr"/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961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84820368"/>
      </p:ext>
    </p:extLst>
  </p:cSld>
  <p:clrMapOvr>
    <a:masterClrMapping/>
  </p:clrMapOvr>
  <p:transition spd="med">
    <p:wipe dir="r"/>
  </p:transition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7"/>
          <p:cNvSpPr txBox="1"/>
          <p:nvPr/>
        </p:nvSpPr>
        <p:spPr bwMode="white">
          <a:xfrm>
            <a:off x="4244628" y="6566924"/>
            <a:ext cx="3702745" cy="158377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29" spc="147" dirty="0">
                <a:gradFill>
                  <a:gsLst>
                    <a:gs pos="0">
                      <a:srgbClr val="FFFFFF">
                        <a:alpha val="50000"/>
                      </a:srgbClr>
                    </a:gs>
                    <a:gs pos="86000">
                      <a:srgbClr val="FFFFFF">
                        <a:alpha val="50000"/>
                      </a:srgbClr>
                    </a:gs>
                  </a:gsLst>
                  <a:lin ang="5400000" scaled="0"/>
                </a:gradFill>
                <a:latin typeface="Segoe Semibold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19306164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Red Til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523"/>
          <a:stretch/>
        </p:blipFill>
        <p:spPr>
          <a:xfrm>
            <a:off x="0" y="-27709"/>
            <a:ext cx="12382500" cy="6885709"/>
          </a:xfrm>
          <a:prstGeom prst="rect">
            <a:avLst/>
          </a:prstGeom>
        </p:spPr>
      </p:pic>
      <p:graphicFrame>
        <p:nvGraphicFramePr>
          <p:cNvPr id="4" name="Object 3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/>
          </p:nvPr>
        </p:nvGraphicFramePr>
        <p:xfrm>
          <a:off x="1557" y="1558"/>
          <a:ext cx="1556" cy="15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think-cell Slide" r:id="rId5" imgW="270" imgH="270" progId="TCLayout.ActiveDocument.1">
                  <p:embed/>
                </p:oleObj>
              </mc:Choice>
              <mc:Fallback>
                <p:oleObj name="think-cell Slide" r:id="rId5" imgW="270" imgH="270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57" y="1558"/>
                        <a:ext cx="1556" cy="155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Rectangle 10"/>
          <p:cNvSpPr/>
          <p:nvPr/>
        </p:nvSpPr>
        <p:spPr>
          <a:xfrm>
            <a:off x="410561" y="221672"/>
            <a:ext cx="6233021" cy="3404174"/>
          </a:xfrm>
          <a:prstGeom prst="rect">
            <a:avLst/>
          </a:prstGeom>
          <a:solidFill>
            <a:srgbClr val="F2C812">
              <a:alpha val="83000"/>
            </a:srgb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kern="0" dirty="0">
              <a:gradFill>
                <a:gsLst>
                  <a:gs pos="93162">
                    <a:srgbClr val="505050">
                      <a:lumMod val="50000"/>
                    </a:srgbClr>
                  </a:gs>
                  <a:gs pos="68000">
                    <a:srgbClr val="505050">
                      <a:lumMod val="50000"/>
                    </a:srgbClr>
                  </a:gs>
                </a:gsLst>
                <a:lin ang="5400000" scaled="0"/>
              </a:gra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10561" y="337271"/>
            <a:ext cx="6418924" cy="1834348"/>
          </a:xfrm>
          <a:prstGeom prst="rect">
            <a:avLst/>
          </a:prstGeom>
          <a:noFill/>
        </p:spPr>
        <p:txBody>
          <a:bodyPr wrap="square" lIns="228600" tIns="91440" rIns="228600" bIns="91440" rtlCol="0">
            <a:spAutoFit/>
          </a:bodyPr>
          <a:lstStyle/>
          <a:p>
            <a:pPr defTabSz="914099" fontAlgn="base">
              <a:lnSpc>
                <a:spcPct val="90000"/>
              </a:lnSpc>
              <a:spcAft>
                <a:spcPts val="1200"/>
              </a:spcAft>
            </a:pPr>
            <a:r>
              <a:rPr lang="en-US" sz="3600" baseline="0" dirty="0">
                <a:gradFill>
                  <a:gsLst>
                    <a:gs pos="93162">
                      <a:srgbClr val="505050">
                        <a:lumMod val="50000"/>
                      </a:srgbClr>
                    </a:gs>
                    <a:gs pos="68000">
                      <a:srgbClr val="505050">
                        <a:lumMod val="50000"/>
                      </a:srgbClr>
                    </a:gs>
                  </a:gsLst>
                  <a:lin ang="5400000" scaled="0"/>
                </a:gradFill>
                <a:latin typeface="Segoe UI Semibold" panose="020B0702040204020203" pitchFamily="34" charset="0"/>
                <a:cs typeface="Segoe UI Semibold" panose="020B0702040204020203" pitchFamily="34" charset="0"/>
              </a:rPr>
              <a:t>Power BI</a:t>
            </a:r>
          </a:p>
          <a:p>
            <a:pPr defTabSz="914099" fontAlgn="base">
              <a:lnSpc>
                <a:spcPct val="90000"/>
              </a:lnSpc>
              <a:spcAft>
                <a:spcPts val="1200"/>
              </a:spcAft>
            </a:pPr>
            <a:r>
              <a:rPr lang="en-US" sz="3600" baseline="0" dirty="0">
                <a:gradFill>
                  <a:gsLst>
                    <a:gs pos="93162">
                      <a:srgbClr val="505050">
                        <a:lumMod val="50000"/>
                      </a:srgbClr>
                    </a:gs>
                    <a:gs pos="68000">
                      <a:srgbClr val="505050">
                        <a:lumMod val="50000"/>
                      </a:srgbClr>
                    </a:gs>
                  </a:gsLst>
                  <a:lin ang="5400000" scaled="0"/>
                </a:gradFill>
                <a:latin typeface="Segoe UI Semibold" panose="020B0702040204020203" pitchFamily="34" charset="0"/>
                <a:cs typeface="Segoe UI Semibold" panose="020B0702040204020203" pitchFamily="34" charset="0"/>
              </a:rPr>
              <a:t>Level 200 – Shape Your Data into a Data Model</a:t>
            </a:r>
            <a:endParaRPr lang="en-US" sz="3600" dirty="0">
              <a:gradFill>
                <a:gsLst>
                  <a:gs pos="93162">
                    <a:srgbClr val="505050">
                      <a:lumMod val="50000"/>
                    </a:srgbClr>
                  </a:gs>
                  <a:gs pos="68000">
                    <a:srgbClr val="505050">
                      <a:lumMod val="50000"/>
                    </a:srgbClr>
                  </a:gs>
                </a:gsLst>
                <a:lin ang="5400000" scaled="0"/>
              </a:gra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495208" y="2220900"/>
            <a:ext cx="6063726" cy="994420"/>
          </a:xfrm>
          <a:prstGeom prst="rect">
            <a:avLst/>
          </a:prstGeom>
        </p:spPr>
        <p:txBody>
          <a:bodyPr lIns="182880" tIns="146304" rIns="182880" bIns="146304"/>
          <a:lstStyle>
            <a:lvl1pPr marL="0" indent="0" algn="l">
              <a:lnSpc>
                <a:spcPct val="90000"/>
              </a:lnSpc>
              <a:buNone/>
              <a:defRPr sz="2157" baseline="0">
                <a:solidFill>
                  <a:schemeClr val="tx1"/>
                </a:solidFill>
                <a:latin typeface="+mn-lt"/>
              </a:defRPr>
            </a:lvl1pPr>
            <a:lvl2pPr marL="4481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963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44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7927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409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68915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373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585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5854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No t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0" y="2"/>
            <a:ext cx="12190264" cy="6857996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269239" y="2077800"/>
            <a:ext cx="6274974" cy="2696029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392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239" y="2104753"/>
            <a:ext cx="6276530" cy="875413"/>
          </a:xfrm>
          <a:noFill/>
        </p:spPr>
        <p:txBody>
          <a:bodyPr lIns="146304" tIns="91440" rIns="146304" bIns="91440" anchor="t" anchorCtr="0"/>
          <a:lstStyle>
            <a:lvl1pPr>
              <a:defRPr sz="5293" spc="-98" baseline="0"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Event name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9239" y="3007117"/>
            <a:ext cx="6276530" cy="1677043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2353" baseline="0"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City | Date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586" y="6121376"/>
            <a:ext cx="1254995" cy="269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2"/>
            <a:ext cx="12190264" cy="6857996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269239" y="2077800"/>
            <a:ext cx="6274974" cy="2696029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392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302" y="2077814"/>
            <a:ext cx="6276530" cy="1978764"/>
          </a:xfrm>
          <a:noFill/>
        </p:spPr>
        <p:txBody>
          <a:bodyPr lIns="146304" tIns="91440" rIns="146304" bIns="91440" anchor="t" anchorCtr="0"/>
          <a:lstStyle>
            <a:lvl1pPr>
              <a:defRPr sz="5293" spc="-98" baseline="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Event name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7683" y="4056579"/>
            <a:ext cx="6276530" cy="717249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2353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City | Date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48586" y="6121376"/>
            <a:ext cx="1254995" cy="269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080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0" y="2"/>
            <a:ext cx="12190264" cy="6857996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269239" y="2077800"/>
            <a:ext cx="6274974" cy="2696029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392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302" y="2077814"/>
            <a:ext cx="6276530" cy="1978764"/>
          </a:xfrm>
          <a:noFill/>
        </p:spPr>
        <p:txBody>
          <a:bodyPr lIns="146304" tIns="91440" rIns="146304" bIns="91440" anchor="t" anchorCtr="0"/>
          <a:lstStyle>
            <a:lvl1pPr>
              <a:defRPr sz="5293" spc="-98" baseline="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Event name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7683" y="4056579"/>
            <a:ext cx="6276530" cy="717249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2353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City | Date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586" y="6121376"/>
            <a:ext cx="1254995" cy="269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46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0" y="2"/>
            <a:ext cx="12190264" cy="6857996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269239" y="2077801"/>
            <a:ext cx="6274974" cy="3592580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392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302" y="2077814"/>
            <a:ext cx="6276530" cy="1793104"/>
          </a:xfrm>
          <a:noFill/>
        </p:spPr>
        <p:txBody>
          <a:bodyPr lIns="146304" tIns="91440" rIns="146304" bIns="91440" anchor="t" anchorCtr="0"/>
          <a:lstStyle>
            <a:lvl1pPr>
              <a:defRPr sz="5293" spc="-98" baseline="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7683" y="3877276"/>
            <a:ext cx="6276530" cy="1793104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136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586" y="6121376"/>
            <a:ext cx="1254995" cy="269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729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7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3" spc="-98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2" y="3878574"/>
            <a:ext cx="7171337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6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304" y="5853250"/>
            <a:ext cx="1956016" cy="719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649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40" y="1189178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54" indent="0">
              <a:buNone/>
              <a:defRPr/>
            </a:lvl3pPr>
            <a:lvl4pPr marL="448107" indent="0">
              <a:buNone/>
              <a:defRPr/>
            </a:lvl4pPr>
            <a:lvl5pPr marL="672161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7731713"/>
      </p:ext>
    </p:extLst>
  </p:cSld>
  <p:clrMapOvr>
    <a:masterClrMapping/>
  </p:clrMapOvr>
  <p:transition>
    <p:fade/>
  </p:transition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40" y="1189178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54" indent="0">
              <a:buNone/>
              <a:defRPr/>
            </a:lvl3pPr>
            <a:lvl4pPr marL="448107" indent="0">
              <a:buNone/>
              <a:defRPr/>
            </a:lvl4pPr>
            <a:lvl5pPr marL="672161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4669435"/>
      </p:ext>
    </p:extLst>
  </p:cSld>
  <p:clrMapOvr>
    <a:masterClrMapping/>
  </p:clrMapOvr>
  <p:transition>
    <p:fade/>
  </p:transition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0" y="1189177"/>
            <a:ext cx="11653523" cy="2052030"/>
          </a:xfrm>
        </p:spPr>
        <p:txBody>
          <a:bodyPr>
            <a:spAutoFit/>
          </a:bodyPr>
          <a:lstStyle>
            <a:lvl1pPr>
              <a:defRPr sz="392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8029821"/>
      </p:ext>
    </p:extLst>
  </p:cSld>
  <p:clrMapOvr>
    <a:masterClrMapping/>
  </p:clrMapOvr>
  <p:transition>
    <p:fade/>
  </p:transition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0" y="1189177"/>
            <a:ext cx="11653523" cy="2052030"/>
          </a:xfrm>
        </p:spPr>
        <p:txBody>
          <a:bodyPr>
            <a:spAutoFit/>
          </a:bodyPr>
          <a:lstStyle>
            <a:lvl1pPr>
              <a:defRPr sz="392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46511408"/>
      </p:ext>
    </p:extLst>
  </p:cSld>
  <p:clrMapOvr>
    <a:masterClrMapping/>
  </p:clrMapOvr>
  <p:transition>
    <p:fade/>
  </p:transition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1551443"/>
      </p:ext>
    </p:extLst>
  </p:cSld>
  <p:clrMapOvr>
    <a:masterClrMapping/>
  </p:clrMapOvr>
  <p:transition>
    <p:fade/>
  </p:transition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/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/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0228749"/>
      </p:ext>
    </p:extLst>
  </p:cSld>
  <p:clrMapOvr>
    <a:masterClrMapping/>
  </p:clrMapOvr>
  <p:transition>
    <p:fade/>
  </p:transition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6"/>
            <a:ext cx="5378548" cy="2377940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2377940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929276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0.xml"/><Relationship Id="rId18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33.xml"/><Relationship Id="rId3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8.xml"/><Relationship Id="rId7" Type="http://schemas.openxmlformats.org/officeDocument/2006/relationships/slideLayout" Target="../slideLayouts/slideLayout14.xml"/><Relationship Id="rId12" Type="http://schemas.openxmlformats.org/officeDocument/2006/relationships/slideLayout" Target="../slideLayouts/slideLayout19.xml"/><Relationship Id="rId17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32.xml"/><Relationship Id="rId33" Type="http://schemas.openxmlformats.org/officeDocument/2006/relationships/image" Target="../media/image1.png"/><Relationship Id="rId2" Type="http://schemas.openxmlformats.org/officeDocument/2006/relationships/slideLayout" Target="../slideLayouts/slideLayout9.xml"/><Relationship Id="rId16" Type="http://schemas.openxmlformats.org/officeDocument/2006/relationships/slideLayout" Target="../slideLayouts/slideLayout23.xml"/><Relationship Id="rId20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36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11" Type="http://schemas.openxmlformats.org/officeDocument/2006/relationships/slideLayout" Target="../slideLayouts/slideLayout18.xml"/><Relationship Id="rId24" Type="http://schemas.openxmlformats.org/officeDocument/2006/relationships/slideLayout" Target="../slideLayouts/slideLayout31.xml"/><Relationship Id="rId32" Type="http://schemas.openxmlformats.org/officeDocument/2006/relationships/theme" Target="../theme/theme2.xml"/><Relationship Id="rId5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30.xml"/><Relationship Id="rId28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26.xml"/><Relationship Id="rId31" Type="http://schemas.openxmlformats.org/officeDocument/2006/relationships/slideLayout" Target="../slideLayouts/slideLayout38.xml"/><Relationship Id="rId4" Type="http://schemas.openxmlformats.org/officeDocument/2006/relationships/slideLayout" Target="../slideLayouts/slideLayout11.xml"/><Relationship Id="rId9" Type="http://schemas.openxmlformats.org/officeDocument/2006/relationships/slideLayout" Target="../slideLayouts/slideLayout16.xml"/><Relationship Id="rId14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9.xml"/><Relationship Id="rId27" Type="http://schemas.openxmlformats.org/officeDocument/2006/relationships/slideLayout" Target="../slideLayouts/slideLayout34.xml"/><Relationship Id="rId30" Type="http://schemas.openxmlformats.org/officeDocument/2006/relationships/slideLayout" Target="../slideLayouts/slideLayout37.xml"/><Relationship Id="rId8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6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5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40.xml"/><Relationship Id="rId1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9.xml"/><Relationship Id="rId5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8.xml"/><Relationship Id="rId4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7.xml"/></Relationships>
</file>

<file path=ppt/slideMasters/_rels/slideMaster4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62.xml"/><Relationship Id="rId18" Type="http://schemas.openxmlformats.org/officeDocument/2006/relationships/slideLayout" Target="../slideLayouts/slideLayout67.xml"/><Relationship Id="rId26" Type="http://schemas.openxmlformats.org/officeDocument/2006/relationships/slideLayout" Target="../slideLayouts/slideLayout75.xml"/><Relationship Id="rId3" Type="http://schemas.openxmlformats.org/officeDocument/2006/relationships/slideLayout" Target="../slideLayouts/slideLayout52.xml"/><Relationship Id="rId21" Type="http://schemas.openxmlformats.org/officeDocument/2006/relationships/slideLayout" Target="../slideLayouts/slideLayout70.xml"/><Relationship Id="rId7" Type="http://schemas.openxmlformats.org/officeDocument/2006/relationships/slideLayout" Target="../slideLayouts/slideLayout56.xml"/><Relationship Id="rId12" Type="http://schemas.openxmlformats.org/officeDocument/2006/relationships/slideLayout" Target="../slideLayouts/slideLayout61.xml"/><Relationship Id="rId17" Type="http://schemas.openxmlformats.org/officeDocument/2006/relationships/slideLayout" Target="../slideLayouts/slideLayout66.xml"/><Relationship Id="rId25" Type="http://schemas.openxmlformats.org/officeDocument/2006/relationships/slideLayout" Target="../slideLayouts/slideLayout74.xml"/><Relationship Id="rId33" Type="http://schemas.openxmlformats.org/officeDocument/2006/relationships/image" Target="../media/image12.png"/><Relationship Id="rId2" Type="http://schemas.openxmlformats.org/officeDocument/2006/relationships/slideLayout" Target="../slideLayouts/slideLayout51.xml"/><Relationship Id="rId16" Type="http://schemas.openxmlformats.org/officeDocument/2006/relationships/slideLayout" Target="../slideLayouts/slideLayout65.xml"/><Relationship Id="rId20" Type="http://schemas.openxmlformats.org/officeDocument/2006/relationships/slideLayout" Target="../slideLayouts/slideLayout69.xml"/><Relationship Id="rId29" Type="http://schemas.openxmlformats.org/officeDocument/2006/relationships/slideLayout" Target="../slideLayouts/slideLayout78.xml"/><Relationship Id="rId1" Type="http://schemas.openxmlformats.org/officeDocument/2006/relationships/slideLayout" Target="../slideLayouts/slideLayout50.xml"/><Relationship Id="rId6" Type="http://schemas.openxmlformats.org/officeDocument/2006/relationships/slideLayout" Target="../slideLayouts/slideLayout55.xml"/><Relationship Id="rId11" Type="http://schemas.openxmlformats.org/officeDocument/2006/relationships/slideLayout" Target="../slideLayouts/slideLayout60.xml"/><Relationship Id="rId24" Type="http://schemas.openxmlformats.org/officeDocument/2006/relationships/slideLayout" Target="../slideLayouts/slideLayout73.xml"/><Relationship Id="rId32" Type="http://schemas.openxmlformats.org/officeDocument/2006/relationships/theme" Target="../theme/theme4.xml"/><Relationship Id="rId5" Type="http://schemas.openxmlformats.org/officeDocument/2006/relationships/slideLayout" Target="../slideLayouts/slideLayout54.xml"/><Relationship Id="rId15" Type="http://schemas.openxmlformats.org/officeDocument/2006/relationships/slideLayout" Target="../slideLayouts/slideLayout64.xml"/><Relationship Id="rId23" Type="http://schemas.openxmlformats.org/officeDocument/2006/relationships/slideLayout" Target="../slideLayouts/slideLayout72.xml"/><Relationship Id="rId28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59.xml"/><Relationship Id="rId19" Type="http://schemas.openxmlformats.org/officeDocument/2006/relationships/slideLayout" Target="../slideLayouts/slideLayout68.xml"/><Relationship Id="rId31" Type="http://schemas.openxmlformats.org/officeDocument/2006/relationships/slideLayout" Target="../slideLayouts/slideLayout80.xml"/><Relationship Id="rId4" Type="http://schemas.openxmlformats.org/officeDocument/2006/relationships/slideLayout" Target="../slideLayouts/slideLayout53.xml"/><Relationship Id="rId9" Type="http://schemas.openxmlformats.org/officeDocument/2006/relationships/slideLayout" Target="../slideLayouts/slideLayout58.xml"/><Relationship Id="rId14" Type="http://schemas.openxmlformats.org/officeDocument/2006/relationships/slideLayout" Target="../slideLayouts/slideLayout63.xml"/><Relationship Id="rId22" Type="http://schemas.openxmlformats.org/officeDocument/2006/relationships/slideLayout" Target="../slideLayouts/slideLayout71.xml"/><Relationship Id="rId27" Type="http://schemas.openxmlformats.org/officeDocument/2006/relationships/slideLayout" Target="../slideLayouts/slideLayout76.xml"/><Relationship Id="rId30" Type="http://schemas.openxmlformats.org/officeDocument/2006/relationships/slideLayout" Target="../slideLayouts/slideLayout79.xml"/><Relationship Id="rId8" Type="http://schemas.openxmlformats.org/officeDocument/2006/relationships/slideLayout" Target="../slideLayouts/slideLayout57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8.xml"/><Relationship Id="rId3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7.xml"/><Relationship Id="rId2" Type="http://schemas.openxmlformats.org/officeDocument/2006/relationships/slideLayout" Target="../slideLayouts/slideLayout82.xml"/><Relationship Id="rId1" Type="http://schemas.openxmlformats.org/officeDocument/2006/relationships/slideLayout" Target="../slideLayouts/slideLayout81.xml"/><Relationship Id="rId6" Type="http://schemas.openxmlformats.org/officeDocument/2006/relationships/slideLayout" Target="../slideLayouts/slideLayout86.xml"/><Relationship Id="rId5" Type="http://schemas.openxmlformats.org/officeDocument/2006/relationships/slideLayout" Target="../slideLayouts/slideLayout85.xml"/><Relationship Id="rId10" Type="http://schemas.openxmlformats.org/officeDocument/2006/relationships/image" Target="../media/image12.png"/><Relationship Id="rId4" Type="http://schemas.openxmlformats.org/officeDocument/2006/relationships/slideLayout" Target="../slideLayouts/slideLayout84.xml"/><Relationship Id="rId9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01.xml"/><Relationship Id="rId18" Type="http://schemas.openxmlformats.org/officeDocument/2006/relationships/slideLayout" Target="../slideLayouts/slideLayout106.xml"/><Relationship Id="rId26" Type="http://schemas.openxmlformats.org/officeDocument/2006/relationships/slideLayout" Target="../slideLayouts/slideLayout114.xml"/><Relationship Id="rId3" Type="http://schemas.openxmlformats.org/officeDocument/2006/relationships/slideLayout" Target="../slideLayouts/slideLayout91.xml"/><Relationship Id="rId21" Type="http://schemas.openxmlformats.org/officeDocument/2006/relationships/slideLayout" Target="../slideLayouts/slideLayout109.xml"/><Relationship Id="rId7" Type="http://schemas.openxmlformats.org/officeDocument/2006/relationships/slideLayout" Target="../slideLayouts/slideLayout95.xml"/><Relationship Id="rId12" Type="http://schemas.openxmlformats.org/officeDocument/2006/relationships/slideLayout" Target="../slideLayouts/slideLayout100.xml"/><Relationship Id="rId17" Type="http://schemas.openxmlformats.org/officeDocument/2006/relationships/slideLayout" Target="../slideLayouts/slideLayout105.xml"/><Relationship Id="rId25" Type="http://schemas.openxmlformats.org/officeDocument/2006/relationships/slideLayout" Target="../slideLayouts/slideLayout113.xml"/><Relationship Id="rId33" Type="http://schemas.openxmlformats.org/officeDocument/2006/relationships/image" Target="../media/image12.png"/><Relationship Id="rId2" Type="http://schemas.openxmlformats.org/officeDocument/2006/relationships/slideLayout" Target="../slideLayouts/slideLayout90.xml"/><Relationship Id="rId16" Type="http://schemas.openxmlformats.org/officeDocument/2006/relationships/slideLayout" Target="../slideLayouts/slideLayout104.xml"/><Relationship Id="rId20" Type="http://schemas.openxmlformats.org/officeDocument/2006/relationships/slideLayout" Target="../slideLayouts/slideLayout108.xml"/><Relationship Id="rId29" Type="http://schemas.openxmlformats.org/officeDocument/2006/relationships/slideLayout" Target="../slideLayouts/slideLayout117.xml"/><Relationship Id="rId1" Type="http://schemas.openxmlformats.org/officeDocument/2006/relationships/slideLayout" Target="../slideLayouts/slideLayout89.xml"/><Relationship Id="rId6" Type="http://schemas.openxmlformats.org/officeDocument/2006/relationships/slideLayout" Target="../slideLayouts/slideLayout94.xml"/><Relationship Id="rId11" Type="http://schemas.openxmlformats.org/officeDocument/2006/relationships/slideLayout" Target="../slideLayouts/slideLayout99.xml"/><Relationship Id="rId24" Type="http://schemas.openxmlformats.org/officeDocument/2006/relationships/slideLayout" Target="../slideLayouts/slideLayout112.xml"/><Relationship Id="rId32" Type="http://schemas.openxmlformats.org/officeDocument/2006/relationships/theme" Target="../theme/theme6.xml"/><Relationship Id="rId5" Type="http://schemas.openxmlformats.org/officeDocument/2006/relationships/slideLayout" Target="../slideLayouts/slideLayout93.xml"/><Relationship Id="rId15" Type="http://schemas.openxmlformats.org/officeDocument/2006/relationships/slideLayout" Target="../slideLayouts/slideLayout103.xml"/><Relationship Id="rId23" Type="http://schemas.openxmlformats.org/officeDocument/2006/relationships/slideLayout" Target="../slideLayouts/slideLayout111.xml"/><Relationship Id="rId28" Type="http://schemas.openxmlformats.org/officeDocument/2006/relationships/slideLayout" Target="../slideLayouts/slideLayout116.xml"/><Relationship Id="rId10" Type="http://schemas.openxmlformats.org/officeDocument/2006/relationships/slideLayout" Target="../slideLayouts/slideLayout98.xml"/><Relationship Id="rId19" Type="http://schemas.openxmlformats.org/officeDocument/2006/relationships/slideLayout" Target="../slideLayouts/slideLayout107.xml"/><Relationship Id="rId31" Type="http://schemas.openxmlformats.org/officeDocument/2006/relationships/slideLayout" Target="../slideLayouts/slideLayout119.xml"/><Relationship Id="rId4" Type="http://schemas.openxmlformats.org/officeDocument/2006/relationships/slideLayout" Target="../slideLayouts/slideLayout92.xml"/><Relationship Id="rId9" Type="http://schemas.openxmlformats.org/officeDocument/2006/relationships/slideLayout" Target="../slideLayouts/slideLayout97.xml"/><Relationship Id="rId14" Type="http://schemas.openxmlformats.org/officeDocument/2006/relationships/slideLayout" Target="../slideLayouts/slideLayout102.xml"/><Relationship Id="rId22" Type="http://schemas.openxmlformats.org/officeDocument/2006/relationships/slideLayout" Target="../slideLayouts/slideLayout110.xml"/><Relationship Id="rId27" Type="http://schemas.openxmlformats.org/officeDocument/2006/relationships/slideLayout" Target="../slideLayouts/slideLayout115.xml"/><Relationship Id="rId30" Type="http://schemas.openxmlformats.org/officeDocument/2006/relationships/slideLayout" Target="../slideLayouts/slideLayout118.xml"/><Relationship Id="rId8" Type="http://schemas.openxmlformats.org/officeDocument/2006/relationships/slideLayout" Target="../slideLayouts/slideLayout9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2"/>
            <a:ext cx="11655078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51" name="Text Placeholder 3"/>
          <p:cNvSpPr>
            <a:spLocks noGrp="1"/>
          </p:cNvSpPr>
          <p:nvPr>
            <p:ph type="body" idx="1"/>
          </p:nvPr>
        </p:nvSpPr>
        <p:spPr bwMode="auto">
          <a:xfrm>
            <a:off x="269239" y="1189177"/>
            <a:ext cx="11653523" cy="20514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448212" y="6437742"/>
            <a:ext cx="3859607" cy="133860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marL="0" algn="l" defTabSz="914367" rtl="0" eaLnBrk="1" fontAlgn="auto" latinLnBrk="0" hangingPunct="1">
              <a:spcBef>
                <a:spcPts val="0"/>
              </a:spcBef>
              <a:spcAft>
                <a:spcPts val="0"/>
              </a:spcAft>
              <a:defRPr lang="en-US" sz="882" kern="1200" dirty="0" smtClean="0">
                <a:solidFill>
                  <a:srgbClr val="505050"/>
                </a:solidFill>
                <a:latin typeface="+mn-lt"/>
                <a:ea typeface="+mn-ea"/>
                <a:cs typeface="+mn-cs"/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11367165" y="6437742"/>
            <a:ext cx="555597" cy="133860"/>
          </a:xfrm>
          <a:prstGeom prst="rect">
            <a:avLst/>
          </a:prstGeom>
        </p:spPr>
        <p:txBody>
          <a:bodyPr vert="horz" lIns="91440" tIns="0" rIns="0" bIns="0" rtlCol="0" anchor="ctr"/>
          <a:lstStyle>
            <a:lvl1pPr algn="r" defTabSz="914367" fontAlgn="auto">
              <a:spcBef>
                <a:spcPts val="0"/>
              </a:spcBef>
              <a:spcAft>
                <a:spcPts val="0"/>
              </a:spcAft>
              <a:defRPr lang="en-US" sz="882" b="0" kern="1200">
                <a:solidFill>
                  <a:srgbClr val="505050"/>
                </a:solidFill>
                <a:latin typeface="+mn-lt"/>
                <a:ea typeface="+mn-ea"/>
                <a:cs typeface="+mn-cs"/>
              </a:defRPr>
            </a:lvl1pPr>
          </a:lstStyle>
          <a:p>
            <a:fld id="{4E4C8473-95EA-48C2-917D-84A3AF9AB99B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5400000">
            <a:off x="9302126" y="2991033"/>
            <a:ext cx="6858623" cy="876557"/>
          </a:xfrm>
          <a:prstGeom prst="rect">
            <a:avLst/>
          </a:prstGeom>
        </p:spPr>
      </p:pic>
      <p:sp>
        <p:nvSpPr>
          <p:cNvPr id="7" name="MSIPCM0a5140cbbc95c58dfcbdc970" descr="{&quot;HashCode&quot;:231139426,&quot;Placement&quot;:&quot;Footer&quot;,&quot;Top&quot;:519.343,&quot;Left&quot;:0.0,&quot;SlideWidth&quot;:960,&quot;SlideHeight&quot;:540}">
            <a:extLst>
              <a:ext uri="{FF2B5EF4-FFF2-40B4-BE49-F238E27FC236}">
                <a16:creationId xmlns:a16="http://schemas.microsoft.com/office/drawing/2014/main" id="{F5D3D4DF-1722-42F3-A6E2-AD243F113497}"/>
              </a:ext>
            </a:extLst>
          </p:cNvPr>
          <p:cNvSpPr txBox="1"/>
          <p:nvPr userDrawn="1"/>
        </p:nvSpPr>
        <p:spPr>
          <a:xfrm>
            <a:off x="0" y="6595656"/>
            <a:ext cx="2123853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noAutofit/>
          </a:bodyPr>
          <a:lstStyle/>
          <a:p>
            <a:pPr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</a:rPr>
              <a:t>Classified as Microsoft Confidential</a:t>
            </a:r>
          </a:p>
        </p:txBody>
      </p:sp>
    </p:spTree>
    <p:extLst>
      <p:ext uri="{BB962C8B-B14F-4D97-AF65-F5344CB8AC3E}">
        <p14:creationId xmlns:p14="http://schemas.microsoft.com/office/powerpoint/2010/main" val="17948549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9" r:id="rId6"/>
    <p:sldLayoutId id="2147483675" r:id="rId7"/>
  </p:sldLayoutIdLst>
  <p:transition>
    <p:fade/>
  </p:transition>
  <p:hf sldNum="0" hdr="0" ftr="0" dt="0"/>
  <p:txStyles>
    <p:titleStyle>
      <a:lvl1pPr algn="l" defTabSz="913505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lang="en-US" sz="5294" kern="1200" spc="-100" dirty="0">
          <a:ln w="3175">
            <a:noFill/>
          </a:ln>
          <a:solidFill>
            <a:schemeClr val="tx2"/>
          </a:solidFill>
          <a:latin typeface="+mj-lt"/>
          <a:ea typeface="ＭＳ Ｐゴシック" charset="0"/>
          <a:cs typeface="Segoe UI" pitchFamily="34" charset="0"/>
        </a:defRPr>
      </a:lvl1pPr>
      <a:lvl2pPr algn="l" defTabSz="913505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294">
          <a:solidFill>
            <a:schemeClr val="tx2"/>
          </a:solidFill>
          <a:latin typeface="Segoe UI Light" charset="0"/>
          <a:ea typeface="ＭＳ Ｐゴシック" charset="0"/>
          <a:cs typeface="Segoe UI" charset="0"/>
        </a:defRPr>
      </a:lvl2pPr>
      <a:lvl3pPr algn="l" defTabSz="913505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294">
          <a:solidFill>
            <a:schemeClr val="tx2"/>
          </a:solidFill>
          <a:latin typeface="Segoe UI Light" charset="0"/>
          <a:ea typeface="ＭＳ Ｐゴシック" charset="0"/>
          <a:cs typeface="Segoe UI" charset="0"/>
        </a:defRPr>
      </a:lvl3pPr>
      <a:lvl4pPr algn="l" defTabSz="913505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294">
          <a:solidFill>
            <a:schemeClr val="tx2"/>
          </a:solidFill>
          <a:latin typeface="Segoe UI Light" charset="0"/>
          <a:ea typeface="ＭＳ Ｐゴシック" charset="0"/>
          <a:cs typeface="Segoe UI" charset="0"/>
        </a:defRPr>
      </a:lvl4pPr>
      <a:lvl5pPr algn="l" defTabSz="913505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294">
          <a:solidFill>
            <a:schemeClr val="tx2"/>
          </a:solidFill>
          <a:latin typeface="Segoe UI Light" charset="0"/>
          <a:ea typeface="ＭＳ Ｐゴシック" charset="0"/>
          <a:cs typeface="Segoe UI" charset="0"/>
        </a:defRPr>
      </a:lvl5pPr>
      <a:lvl6pPr marL="448193" algn="l" defTabSz="913505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294">
          <a:solidFill>
            <a:schemeClr val="tx2"/>
          </a:solidFill>
          <a:latin typeface="Segoe UI Light" charset="0"/>
          <a:ea typeface="ＭＳ Ｐゴシック" charset="0"/>
          <a:cs typeface="Segoe UI" charset="0"/>
        </a:defRPr>
      </a:lvl6pPr>
      <a:lvl7pPr marL="896386" algn="l" defTabSz="913505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294">
          <a:solidFill>
            <a:schemeClr val="tx2"/>
          </a:solidFill>
          <a:latin typeface="Segoe UI Light" charset="0"/>
          <a:ea typeface="ＭＳ Ｐゴシック" charset="0"/>
          <a:cs typeface="Segoe UI" charset="0"/>
        </a:defRPr>
      </a:lvl7pPr>
      <a:lvl8pPr marL="1344579" algn="l" defTabSz="913505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294">
          <a:solidFill>
            <a:schemeClr val="tx2"/>
          </a:solidFill>
          <a:latin typeface="Segoe UI Light" charset="0"/>
          <a:ea typeface="ＭＳ Ｐゴシック" charset="0"/>
          <a:cs typeface="Segoe UI" charset="0"/>
        </a:defRPr>
      </a:lvl8pPr>
      <a:lvl9pPr marL="1792773" algn="l" defTabSz="913505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294">
          <a:solidFill>
            <a:schemeClr val="tx2"/>
          </a:solidFill>
          <a:latin typeface="Segoe UI Light" charset="0"/>
          <a:ea typeface="ＭＳ Ｐゴシック" charset="0"/>
          <a:cs typeface="Segoe UI" charset="0"/>
        </a:defRPr>
      </a:lvl9pPr>
    </p:titleStyle>
    <p:bodyStyle>
      <a:lvl1pPr marL="336145" indent="-336145" algn="l" defTabSz="913505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90000"/>
        <a:buFont typeface="Arial" charset="0"/>
        <a:buChar char="•"/>
        <a:defRPr sz="3921" kern="12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marL="572691" indent="-236546" algn="l" defTabSz="913505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90000"/>
        <a:buFont typeface="Arial" charset="0"/>
        <a:buChar char="•"/>
        <a:defRPr sz="2353" kern="1200">
          <a:solidFill>
            <a:schemeClr val="tx2"/>
          </a:solidFill>
          <a:latin typeface="+mn-lt"/>
          <a:ea typeface="ＭＳ Ｐゴシック" charset="0"/>
          <a:cs typeface="+mn-cs"/>
        </a:defRPr>
      </a:lvl2pPr>
      <a:lvl3pPr marL="784338" indent="-224097" algn="l" defTabSz="913505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90000"/>
        <a:buFont typeface="Arial" charset="0"/>
        <a:buChar char="•"/>
        <a:defRPr sz="1961" kern="1200">
          <a:solidFill>
            <a:schemeClr val="tx2"/>
          </a:solidFill>
          <a:latin typeface="+mn-lt"/>
          <a:ea typeface="ＭＳ Ｐゴシック" charset="0"/>
          <a:cs typeface="+mn-cs"/>
        </a:defRPr>
      </a:lvl3pPr>
      <a:lvl4pPr marL="1008435" indent="-224097" algn="l" defTabSz="913505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90000"/>
        <a:buFont typeface="Arial" charset="0"/>
        <a:buChar char="•"/>
        <a:defRPr kern="1200">
          <a:solidFill>
            <a:schemeClr val="tx2"/>
          </a:solidFill>
          <a:latin typeface="+mn-lt"/>
          <a:ea typeface="ＭＳ Ｐゴシック" charset="0"/>
          <a:cs typeface="+mn-cs"/>
        </a:defRPr>
      </a:lvl4pPr>
      <a:lvl5pPr marL="1232531" indent="-224097" algn="l" defTabSz="913505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90000"/>
        <a:buFont typeface="Arial" charset="0"/>
        <a:buChar char="•"/>
        <a:defRPr kern="1200">
          <a:solidFill>
            <a:schemeClr val="tx2"/>
          </a:solidFill>
          <a:latin typeface="+mn-lt"/>
          <a:ea typeface="ＭＳ Ｐゴシック" charset="0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661">
          <p15:clr>
            <a:srgbClr val="5ACBF0"/>
          </p15:clr>
        </p15:guide>
        <p15:guide id="4" orient="horz" pos="4219">
          <p15:clr>
            <a:srgbClr val="5ACBF0"/>
          </p15:clr>
        </p15:guide>
        <p15:guide id="5" pos="749">
          <p15:clr>
            <a:srgbClr val="5ACBF0"/>
          </p15:clr>
        </p15:guide>
        <p15:guide id="6" pos="1325">
          <p15:clr>
            <a:srgbClr val="5ACBF0"/>
          </p15:clr>
        </p15:guide>
        <p15:guide id="7" pos="1901">
          <p15:clr>
            <a:srgbClr val="5ACBF0"/>
          </p15:clr>
        </p15:guide>
        <p15:guide id="8" pos="2477">
          <p15:clr>
            <a:srgbClr val="5ACBF0"/>
          </p15:clr>
        </p15:guide>
        <p15:guide id="9" pos="3053">
          <p15:clr>
            <a:srgbClr val="5ACBF0"/>
          </p15:clr>
        </p15:guide>
        <p15:guide id="10" pos="3629">
          <p15:clr>
            <a:srgbClr val="5ACBF0"/>
          </p15:clr>
        </p15:guide>
        <p15:guide id="11" pos="4205">
          <p15:clr>
            <a:srgbClr val="5ACBF0"/>
          </p15:clr>
        </p15:guide>
        <p15:guide id="12" pos="4781">
          <p15:clr>
            <a:srgbClr val="5ACBF0"/>
          </p15:clr>
        </p15:guide>
        <p15:guide id="13" pos="5357">
          <p15:clr>
            <a:srgbClr val="5ACBF0"/>
          </p15:clr>
        </p15:guide>
        <p15:guide id="14" pos="5933">
          <p15:clr>
            <a:srgbClr val="5ACBF0"/>
          </p15:clr>
        </p15:guide>
        <p15:guide id="15" pos="6509">
          <p15:clr>
            <a:srgbClr val="5ACBF0"/>
          </p15:clr>
        </p15:guide>
        <p15:guide id="16" pos="7085">
          <p15:clr>
            <a:srgbClr val="5ACBF0"/>
          </p15:clr>
        </p15:guide>
        <p15:guide id="17" orient="horz" pos="763">
          <p15:clr>
            <a:srgbClr val="5ACBF0"/>
          </p15:clr>
        </p15:guide>
        <p15:guide id="18" orient="horz" pos="1339">
          <p15:clr>
            <a:srgbClr val="5ACBF0"/>
          </p15:clr>
        </p15:guide>
        <p15:guide id="19" orient="horz" pos="1915">
          <p15:clr>
            <a:srgbClr val="5ACBF0"/>
          </p15:clr>
        </p15:guide>
        <p15:guide id="20" orient="horz" pos="2491">
          <p15:clr>
            <a:srgbClr val="5ACBF0"/>
          </p15:clr>
        </p15:guide>
        <p15:guide id="21" orient="horz" pos="3067">
          <p15:clr>
            <a:srgbClr val="5ACBF0"/>
          </p15:clr>
        </p15:guide>
        <p15:guide id="22" orient="horz" pos="3643">
          <p15:clr>
            <a:srgbClr val="5ACBF0"/>
          </p15:clr>
        </p15:guide>
        <p15:guide id="23" pos="288">
          <p15:clr>
            <a:srgbClr val="C35EA4"/>
          </p15:clr>
        </p15:guide>
        <p15:guide id="24" pos="7546">
          <p15:clr>
            <a:srgbClr val="C35EA4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2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2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3"/>
          <a:stretch>
            <a:fillRect/>
          </a:stretch>
        </p:blipFill>
        <p:spPr>
          <a:xfrm rot="5400000">
            <a:off x="9208748" y="2991034"/>
            <a:ext cx="6858623" cy="876557"/>
          </a:xfrm>
          <a:prstGeom prst="rect">
            <a:avLst/>
          </a:prstGeom>
        </p:spPr>
      </p:pic>
      <p:sp>
        <p:nvSpPr>
          <p:cNvPr id="5" name="MSIPCMff3b4084b419609bbfa1261c" descr="{&quot;HashCode&quot;:231139426,&quot;Placement&quot;:&quot;Footer&quot;,&quot;Top&quot;:519.343,&quot;Left&quot;:0.0,&quot;SlideWidth&quot;:960,&quot;SlideHeight&quot;:540}">
            <a:extLst>
              <a:ext uri="{FF2B5EF4-FFF2-40B4-BE49-F238E27FC236}">
                <a16:creationId xmlns:a16="http://schemas.microsoft.com/office/drawing/2014/main" id="{03BC08D2-E6C7-4FAE-8277-B7EC325085BA}"/>
              </a:ext>
            </a:extLst>
          </p:cNvPr>
          <p:cNvSpPr txBox="1"/>
          <p:nvPr userDrawn="1"/>
        </p:nvSpPr>
        <p:spPr>
          <a:xfrm>
            <a:off x="0" y="6595656"/>
            <a:ext cx="2123853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</a:rPr>
              <a:t>Classified as Microsoft Confidential</a:t>
            </a:r>
            <a:endParaRPr lang="en-US" sz="1000" dirty="0" err="1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78519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89" r:id="rId13"/>
    <p:sldLayoutId id="2147483690" r:id="rId14"/>
    <p:sldLayoutId id="2147483691" r:id="rId15"/>
    <p:sldLayoutId id="2147483692" r:id="rId16"/>
    <p:sldLayoutId id="2147483693" r:id="rId17"/>
    <p:sldLayoutId id="2147483694" r:id="rId18"/>
    <p:sldLayoutId id="2147483695" r:id="rId19"/>
    <p:sldLayoutId id="2147483696" r:id="rId20"/>
    <p:sldLayoutId id="2147483697" r:id="rId21"/>
    <p:sldLayoutId id="2147483698" r:id="rId22"/>
    <p:sldLayoutId id="2147483699" r:id="rId23"/>
    <p:sldLayoutId id="2147483700" r:id="rId24"/>
    <p:sldLayoutId id="2147483701" r:id="rId25"/>
    <p:sldLayoutId id="2147483702" r:id="rId26"/>
    <p:sldLayoutId id="2147483703" r:id="rId27"/>
    <p:sldLayoutId id="2147483704" r:id="rId28"/>
    <p:sldLayoutId id="2147483705" r:id="rId29"/>
    <p:sldLayoutId id="2147483706" r:id="rId30"/>
    <p:sldLayoutId id="2147483707" r:id="rId31"/>
  </p:sldLayoutIdLst>
  <p:transition>
    <p:fade/>
  </p:transition>
  <p:hf sldNum="0" hdr="0" ftr="0" dt="0"/>
  <p:txStyles>
    <p:titleStyle>
      <a:lvl1pPr algn="l" defTabSz="914192" rtl="0" eaLnBrk="1" latinLnBrk="0" hangingPunct="1">
        <a:lnSpc>
          <a:spcPct val="90000"/>
        </a:lnSpc>
        <a:spcBef>
          <a:spcPct val="0"/>
        </a:spcBef>
        <a:buNone/>
        <a:defRPr lang="en-US" sz="4704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080" marR="0" indent="-336080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581" marR="0" indent="-236500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187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241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294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026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123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219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5315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095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192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287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383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479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2575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199670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6767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1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367"/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367"/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367"/>
            <a:fld id="{46E531C4-134F-48E8-9849-F585F97ECCA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914367"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 rot="5400000">
            <a:off x="9302126" y="2991033"/>
            <a:ext cx="6858623" cy="876557"/>
          </a:xfrm>
          <a:prstGeom prst="rect">
            <a:avLst/>
          </a:prstGeom>
        </p:spPr>
      </p:pic>
      <p:sp>
        <p:nvSpPr>
          <p:cNvPr id="9" name="MSIPCM105542519f7639b068311766" descr="{&quot;HashCode&quot;:231139426,&quot;Placement&quot;:&quot;Footer&quot;,&quot;Top&quot;:519.343,&quot;Left&quot;:0.0,&quot;SlideWidth&quot;:960,&quot;SlideHeight&quot;:540}">
            <a:extLst>
              <a:ext uri="{FF2B5EF4-FFF2-40B4-BE49-F238E27FC236}">
                <a16:creationId xmlns:a16="http://schemas.microsoft.com/office/drawing/2014/main" id="{B3EB20E3-0124-47D6-B58B-2181211DB900}"/>
              </a:ext>
            </a:extLst>
          </p:cNvPr>
          <p:cNvSpPr txBox="1"/>
          <p:nvPr userDrawn="1"/>
        </p:nvSpPr>
        <p:spPr>
          <a:xfrm>
            <a:off x="0" y="6595656"/>
            <a:ext cx="2123853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l">
              <a:spcBef>
                <a:spcPts val="0"/>
              </a:spcBef>
              <a:spcAft>
                <a:spcPts val="0"/>
              </a:spcAft>
            </a:pPr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</a:rPr>
              <a:t>Classified as Microsoft Confidential</a:t>
            </a:r>
          </a:p>
        </p:txBody>
      </p:sp>
    </p:spTree>
    <p:extLst>
      <p:ext uri="{BB962C8B-B14F-4D97-AF65-F5344CB8AC3E}">
        <p14:creationId xmlns:p14="http://schemas.microsoft.com/office/powerpoint/2010/main" val="19868296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ransition>
    <p:fade/>
  </p:transition>
  <p:hf sldNum="0" hdr="0" ftr="0" dt="0"/>
  <p:txStyles>
    <p:titleStyle>
      <a:lvl1pPr algn="l" defTabSz="914225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56" indent="-228556" algn="l" defTabSz="914225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668" indent="-228556" algn="l" defTabSz="91422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781" indent="-228556" algn="l" defTabSz="91422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893" indent="-228556" algn="l" defTabSz="91422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005" indent="-228556" algn="l" defTabSz="91422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118" indent="-228556" algn="l" defTabSz="91422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230" indent="-228556" algn="l" defTabSz="91422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341" indent="-228556" algn="l" defTabSz="91422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453" indent="-228556" algn="l" defTabSz="91422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2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12" algn="l" defTabSz="91422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25" algn="l" defTabSz="91422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37" algn="l" defTabSz="91422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449" algn="l" defTabSz="91422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561" algn="l" defTabSz="91422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674" algn="l" defTabSz="91422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785" algn="l" defTabSz="91422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897" algn="l" defTabSz="91422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2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2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208748" y="2991034"/>
            <a:ext cx="6858623" cy="876557"/>
          </a:xfrm>
          <a:prstGeom prst="rect">
            <a:avLst/>
          </a:prstGeom>
        </p:spPr>
      </p:pic>
      <p:sp>
        <p:nvSpPr>
          <p:cNvPr id="5" name="MSIPCM6f194e40b9c141db77ea461d" descr="{&quot;HashCode&quot;:231139426,&quot;Placement&quot;:&quot;Footer&quot;,&quot;Top&quot;:519.343,&quot;Left&quot;:0.0,&quot;SlideWidth&quot;:960,&quot;SlideHeight&quot;:540}">
            <a:extLst>
              <a:ext uri="{FF2B5EF4-FFF2-40B4-BE49-F238E27FC236}">
                <a16:creationId xmlns:a16="http://schemas.microsoft.com/office/drawing/2014/main" id="{31B9AF8B-4312-469F-A4E4-C5ED7A91132D}"/>
              </a:ext>
            </a:extLst>
          </p:cNvPr>
          <p:cNvSpPr txBox="1"/>
          <p:nvPr userDrawn="1"/>
        </p:nvSpPr>
        <p:spPr>
          <a:xfrm>
            <a:off x="0" y="6595656"/>
            <a:ext cx="2123853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</a:rPr>
              <a:t>Classified as Microsoft Confidential</a:t>
            </a:r>
            <a:endParaRPr lang="en-US" sz="1000" dirty="0" err="1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7365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5" r:id="rId1"/>
    <p:sldLayoutId id="2147483736" r:id="rId2"/>
    <p:sldLayoutId id="2147483737" r:id="rId3"/>
    <p:sldLayoutId id="2147483738" r:id="rId4"/>
    <p:sldLayoutId id="2147483739" r:id="rId5"/>
    <p:sldLayoutId id="2147483740" r:id="rId6"/>
    <p:sldLayoutId id="2147483741" r:id="rId7"/>
    <p:sldLayoutId id="2147483742" r:id="rId8"/>
    <p:sldLayoutId id="2147483743" r:id="rId9"/>
    <p:sldLayoutId id="2147483744" r:id="rId10"/>
    <p:sldLayoutId id="2147483745" r:id="rId11"/>
    <p:sldLayoutId id="2147483746" r:id="rId12"/>
    <p:sldLayoutId id="2147483747" r:id="rId13"/>
    <p:sldLayoutId id="2147483748" r:id="rId14"/>
    <p:sldLayoutId id="2147483749" r:id="rId15"/>
    <p:sldLayoutId id="2147483750" r:id="rId16"/>
    <p:sldLayoutId id="2147483751" r:id="rId17"/>
    <p:sldLayoutId id="2147483752" r:id="rId18"/>
    <p:sldLayoutId id="2147483753" r:id="rId19"/>
    <p:sldLayoutId id="2147483754" r:id="rId20"/>
    <p:sldLayoutId id="2147483755" r:id="rId21"/>
    <p:sldLayoutId id="2147483756" r:id="rId22"/>
    <p:sldLayoutId id="2147483757" r:id="rId23"/>
    <p:sldLayoutId id="2147483758" r:id="rId24"/>
    <p:sldLayoutId id="2147483759" r:id="rId25"/>
    <p:sldLayoutId id="2147483760" r:id="rId26"/>
    <p:sldLayoutId id="2147483761" r:id="rId27"/>
    <p:sldLayoutId id="2147483762" r:id="rId28"/>
    <p:sldLayoutId id="2147483763" r:id="rId29"/>
    <p:sldLayoutId id="2147483764" r:id="rId30"/>
    <p:sldLayoutId id="2147483765" r:id="rId31"/>
  </p:sldLayoutIdLst>
  <p:transition>
    <p:fade/>
  </p:transition>
  <p:hf sldNum="0" hdr="0" ftr="0" dt="0"/>
  <p:txStyles>
    <p:titleStyle>
      <a:lvl1pPr algn="l" defTabSz="914192" rtl="0" eaLnBrk="1" latinLnBrk="0" hangingPunct="1">
        <a:lnSpc>
          <a:spcPct val="90000"/>
        </a:lnSpc>
        <a:spcBef>
          <a:spcPct val="0"/>
        </a:spcBef>
        <a:buNone/>
        <a:defRPr lang="en-US" sz="4704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080" marR="0" indent="-336080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581" marR="0" indent="-236500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187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241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294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026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123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219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5315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095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192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287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383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479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2575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199670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6767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2"/>
            <a:ext cx="11655078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51" name="Text Placeholder 3"/>
          <p:cNvSpPr>
            <a:spLocks noGrp="1"/>
          </p:cNvSpPr>
          <p:nvPr>
            <p:ph type="body" idx="1"/>
          </p:nvPr>
        </p:nvSpPr>
        <p:spPr bwMode="auto">
          <a:xfrm>
            <a:off x="269239" y="1189177"/>
            <a:ext cx="11653523" cy="20514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448212" y="6437742"/>
            <a:ext cx="3859607" cy="133860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marL="0" algn="l" defTabSz="914367" rtl="0" eaLnBrk="1" fontAlgn="auto" latinLnBrk="0" hangingPunct="1">
              <a:spcBef>
                <a:spcPts val="0"/>
              </a:spcBef>
              <a:spcAft>
                <a:spcPts val="0"/>
              </a:spcAft>
              <a:defRPr lang="en-US" sz="882" kern="1200" dirty="0" smtClean="0">
                <a:solidFill>
                  <a:srgbClr val="505050"/>
                </a:solidFill>
                <a:latin typeface="+mn-lt"/>
                <a:ea typeface="+mn-ea"/>
                <a:cs typeface="+mn-cs"/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11367165" y="6437742"/>
            <a:ext cx="555597" cy="133860"/>
          </a:xfrm>
          <a:prstGeom prst="rect">
            <a:avLst/>
          </a:prstGeom>
        </p:spPr>
        <p:txBody>
          <a:bodyPr vert="horz" lIns="91440" tIns="0" rIns="0" bIns="0" rtlCol="0" anchor="ctr"/>
          <a:lstStyle>
            <a:lvl1pPr algn="r" defTabSz="914367" fontAlgn="auto">
              <a:spcBef>
                <a:spcPts val="0"/>
              </a:spcBef>
              <a:spcAft>
                <a:spcPts val="0"/>
              </a:spcAft>
              <a:defRPr lang="en-US" sz="882" b="0" kern="1200">
                <a:solidFill>
                  <a:srgbClr val="505050"/>
                </a:solidFill>
                <a:latin typeface="+mn-lt"/>
                <a:ea typeface="+mn-ea"/>
                <a:cs typeface="+mn-cs"/>
              </a:defRPr>
            </a:lvl1pPr>
          </a:lstStyle>
          <a:p>
            <a:fld id="{4E4C8473-95EA-48C2-917D-84A3AF9AB99B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302126" y="2991033"/>
            <a:ext cx="6858623" cy="876557"/>
          </a:xfrm>
          <a:prstGeom prst="rect">
            <a:avLst/>
          </a:prstGeom>
        </p:spPr>
      </p:pic>
      <p:sp>
        <p:nvSpPr>
          <p:cNvPr id="7" name="MSIPCM13db483aaa5edc927b0c6012" descr="{&quot;HashCode&quot;:231139426,&quot;Placement&quot;:&quot;Footer&quot;,&quot;Top&quot;:519.343,&quot;Left&quot;:0.0,&quot;SlideWidth&quot;:960,&quot;SlideHeight&quot;:540}">
            <a:extLst>
              <a:ext uri="{FF2B5EF4-FFF2-40B4-BE49-F238E27FC236}">
                <a16:creationId xmlns:a16="http://schemas.microsoft.com/office/drawing/2014/main" id="{1B2EA117-D20F-4917-8777-34E30E9467E6}"/>
              </a:ext>
            </a:extLst>
          </p:cNvPr>
          <p:cNvSpPr txBox="1"/>
          <p:nvPr userDrawn="1"/>
        </p:nvSpPr>
        <p:spPr>
          <a:xfrm>
            <a:off x="0" y="6595656"/>
            <a:ext cx="2123853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noAutofit/>
          </a:bodyPr>
          <a:lstStyle/>
          <a:p>
            <a:pPr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</a:rPr>
              <a:t>Classified as Microsoft Confidential</a:t>
            </a:r>
          </a:p>
        </p:txBody>
      </p:sp>
    </p:spTree>
    <p:extLst>
      <p:ext uri="{BB962C8B-B14F-4D97-AF65-F5344CB8AC3E}">
        <p14:creationId xmlns:p14="http://schemas.microsoft.com/office/powerpoint/2010/main" val="3581736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</p:sldLayoutIdLst>
  <p:transition>
    <p:fade/>
  </p:transition>
  <p:hf sldNum="0" hdr="0" ftr="0" dt="0"/>
  <p:txStyles>
    <p:titleStyle>
      <a:lvl1pPr algn="l" defTabSz="913505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lang="en-US" sz="5294" kern="1200" spc="-100" dirty="0">
          <a:ln w="3175">
            <a:noFill/>
          </a:ln>
          <a:solidFill>
            <a:schemeClr val="tx2"/>
          </a:solidFill>
          <a:latin typeface="+mj-lt"/>
          <a:ea typeface="ＭＳ Ｐゴシック" charset="0"/>
          <a:cs typeface="Segoe UI" pitchFamily="34" charset="0"/>
        </a:defRPr>
      </a:lvl1pPr>
      <a:lvl2pPr algn="l" defTabSz="913505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294">
          <a:solidFill>
            <a:schemeClr val="tx2"/>
          </a:solidFill>
          <a:latin typeface="Segoe UI Light" charset="0"/>
          <a:ea typeface="ＭＳ Ｐゴシック" charset="0"/>
          <a:cs typeface="Segoe UI" charset="0"/>
        </a:defRPr>
      </a:lvl2pPr>
      <a:lvl3pPr algn="l" defTabSz="913505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294">
          <a:solidFill>
            <a:schemeClr val="tx2"/>
          </a:solidFill>
          <a:latin typeface="Segoe UI Light" charset="0"/>
          <a:ea typeface="ＭＳ Ｐゴシック" charset="0"/>
          <a:cs typeface="Segoe UI" charset="0"/>
        </a:defRPr>
      </a:lvl3pPr>
      <a:lvl4pPr algn="l" defTabSz="913505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294">
          <a:solidFill>
            <a:schemeClr val="tx2"/>
          </a:solidFill>
          <a:latin typeface="Segoe UI Light" charset="0"/>
          <a:ea typeface="ＭＳ Ｐゴシック" charset="0"/>
          <a:cs typeface="Segoe UI" charset="0"/>
        </a:defRPr>
      </a:lvl4pPr>
      <a:lvl5pPr algn="l" defTabSz="913505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294">
          <a:solidFill>
            <a:schemeClr val="tx2"/>
          </a:solidFill>
          <a:latin typeface="Segoe UI Light" charset="0"/>
          <a:ea typeface="ＭＳ Ｐゴシック" charset="0"/>
          <a:cs typeface="Segoe UI" charset="0"/>
        </a:defRPr>
      </a:lvl5pPr>
      <a:lvl6pPr marL="448193" algn="l" defTabSz="913505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294">
          <a:solidFill>
            <a:schemeClr val="tx2"/>
          </a:solidFill>
          <a:latin typeface="Segoe UI Light" charset="0"/>
          <a:ea typeface="ＭＳ Ｐゴシック" charset="0"/>
          <a:cs typeface="Segoe UI" charset="0"/>
        </a:defRPr>
      </a:lvl6pPr>
      <a:lvl7pPr marL="896386" algn="l" defTabSz="913505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294">
          <a:solidFill>
            <a:schemeClr val="tx2"/>
          </a:solidFill>
          <a:latin typeface="Segoe UI Light" charset="0"/>
          <a:ea typeface="ＭＳ Ｐゴシック" charset="0"/>
          <a:cs typeface="Segoe UI" charset="0"/>
        </a:defRPr>
      </a:lvl7pPr>
      <a:lvl8pPr marL="1344579" algn="l" defTabSz="913505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294">
          <a:solidFill>
            <a:schemeClr val="tx2"/>
          </a:solidFill>
          <a:latin typeface="Segoe UI Light" charset="0"/>
          <a:ea typeface="ＭＳ Ｐゴシック" charset="0"/>
          <a:cs typeface="Segoe UI" charset="0"/>
        </a:defRPr>
      </a:lvl8pPr>
      <a:lvl9pPr marL="1792773" algn="l" defTabSz="913505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294">
          <a:solidFill>
            <a:schemeClr val="tx2"/>
          </a:solidFill>
          <a:latin typeface="Segoe UI Light" charset="0"/>
          <a:ea typeface="ＭＳ Ｐゴシック" charset="0"/>
          <a:cs typeface="Segoe UI" charset="0"/>
        </a:defRPr>
      </a:lvl9pPr>
    </p:titleStyle>
    <p:bodyStyle>
      <a:lvl1pPr marL="336145" indent="-336145" algn="l" defTabSz="913505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90000"/>
        <a:buFont typeface="Arial" charset="0"/>
        <a:buChar char="•"/>
        <a:defRPr sz="3921" kern="12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marL="572691" indent="-236546" algn="l" defTabSz="913505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90000"/>
        <a:buFont typeface="Arial" charset="0"/>
        <a:buChar char="•"/>
        <a:defRPr sz="2353" kern="1200">
          <a:solidFill>
            <a:schemeClr val="tx2"/>
          </a:solidFill>
          <a:latin typeface="+mn-lt"/>
          <a:ea typeface="ＭＳ Ｐゴシック" charset="0"/>
          <a:cs typeface="+mn-cs"/>
        </a:defRPr>
      </a:lvl2pPr>
      <a:lvl3pPr marL="784338" indent="-224097" algn="l" defTabSz="913505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90000"/>
        <a:buFont typeface="Arial" charset="0"/>
        <a:buChar char="•"/>
        <a:defRPr sz="1961" kern="1200">
          <a:solidFill>
            <a:schemeClr val="tx2"/>
          </a:solidFill>
          <a:latin typeface="+mn-lt"/>
          <a:ea typeface="ＭＳ Ｐゴシック" charset="0"/>
          <a:cs typeface="+mn-cs"/>
        </a:defRPr>
      </a:lvl3pPr>
      <a:lvl4pPr marL="1008435" indent="-224097" algn="l" defTabSz="913505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90000"/>
        <a:buFont typeface="Arial" charset="0"/>
        <a:buChar char="•"/>
        <a:defRPr kern="1200">
          <a:solidFill>
            <a:schemeClr val="tx2"/>
          </a:solidFill>
          <a:latin typeface="+mn-lt"/>
          <a:ea typeface="ＭＳ Ｐゴシック" charset="0"/>
          <a:cs typeface="+mn-cs"/>
        </a:defRPr>
      </a:lvl4pPr>
      <a:lvl5pPr marL="1232531" indent="-224097" algn="l" defTabSz="913505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90000"/>
        <a:buFont typeface="Arial" charset="0"/>
        <a:buChar char="•"/>
        <a:defRPr kern="1200">
          <a:solidFill>
            <a:schemeClr val="tx2"/>
          </a:solidFill>
          <a:latin typeface="+mn-lt"/>
          <a:ea typeface="ＭＳ Ｐゴシック" charset="0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661">
          <p15:clr>
            <a:srgbClr val="5ACBF0"/>
          </p15:clr>
        </p15:guide>
        <p15:guide id="4" orient="horz" pos="4219">
          <p15:clr>
            <a:srgbClr val="5ACBF0"/>
          </p15:clr>
        </p15:guide>
        <p15:guide id="5" pos="749">
          <p15:clr>
            <a:srgbClr val="5ACBF0"/>
          </p15:clr>
        </p15:guide>
        <p15:guide id="6" pos="1325">
          <p15:clr>
            <a:srgbClr val="5ACBF0"/>
          </p15:clr>
        </p15:guide>
        <p15:guide id="7" pos="1901">
          <p15:clr>
            <a:srgbClr val="5ACBF0"/>
          </p15:clr>
        </p15:guide>
        <p15:guide id="8" pos="2477">
          <p15:clr>
            <a:srgbClr val="5ACBF0"/>
          </p15:clr>
        </p15:guide>
        <p15:guide id="9" pos="3053">
          <p15:clr>
            <a:srgbClr val="5ACBF0"/>
          </p15:clr>
        </p15:guide>
        <p15:guide id="10" pos="3629">
          <p15:clr>
            <a:srgbClr val="5ACBF0"/>
          </p15:clr>
        </p15:guide>
        <p15:guide id="11" pos="4205">
          <p15:clr>
            <a:srgbClr val="5ACBF0"/>
          </p15:clr>
        </p15:guide>
        <p15:guide id="12" pos="4781">
          <p15:clr>
            <a:srgbClr val="5ACBF0"/>
          </p15:clr>
        </p15:guide>
        <p15:guide id="13" pos="5357">
          <p15:clr>
            <a:srgbClr val="5ACBF0"/>
          </p15:clr>
        </p15:guide>
        <p15:guide id="14" pos="5933">
          <p15:clr>
            <a:srgbClr val="5ACBF0"/>
          </p15:clr>
        </p15:guide>
        <p15:guide id="15" pos="6509">
          <p15:clr>
            <a:srgbClr val="5ACBF0"/>
          </p15:clr>
        </p15:guide>
        <p15:guide id="16" pos="7085">
          <p15:clr>
            <a:srgbClr val="5ACBF0"/>
          </p15:clr>
        </p15:guide>
        <p15:guide id="17" orient="horz" pos="763">
          <p15:clr>
            <a:srgbClr val="5ACBF0"/>
          </p15:clr>
        </p15:guide>
        <p15:guide id="18" orient="horz" pos="1339">
          <p15:clr>
            <a:srgbClr val="5ACBF0"/>
          </p15:clr>
        </p15:guide>
        <p15:guide id="19" orient="horz" pos="1915">
          <p15:clr>
            <a:srgbClr val="5ACBF0"/>
          </p15:clr>
        </p15:guide>
        <p15:guide id="20" orient="horz" pos="2491">
          <p15:clr>
            <a:srgbClr val="5ACBF0"/>
          </p15:clr>
        </p15:guide>
        <p15:guide id="21" orient="horz" pos="3067">
          <p15:clr>
            <a:srgbClr val="5ACBF0"/>
          </p15:clr>
        </p15:guide>
        <p15:guide id="22" orient="horz" pos="3643">
          <p15:clr>
            <a:srgbClr val="5ACBF0"/>
          </p15:clr>
        </p15:guide>
        <p15:guide id="23" pos="288">
          <p15:clr>
            <a:srgbClr val="C35EA4"/>
          </p15:clr>
        </p15:guide>
        <p15:guide id="24" pos="7546">
          <p15:clr>
            <a:srgbClr val="C35EA4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2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2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208748" y="2991034"/>
            <a:ext cx="6858623" cy="876557"/>
          </a:xfrm>
          <a:prstGeom prst="rect">
            <a:avLst/>
          </a:prstGeom>
        </p:spPr>
      </p:pic>
      <p:sp>
        <p:nvSpPr>
          <p:cNvPr id="5" name="MSIPCMca0e46d7afb2c6f0da9421be" descr="{&quot;HashCode&quot;:231139426,&quot;Placement&quot;:&quot;Footer&quot;,&quot;Top&quot;:519.343,&quot;Left&quot;:0.0,&quot;SlideWidth&quot;:960,&quot;SlideHeight&quot;:540}">
            <a:extLst>
              <a:ext uri="{FF2B5EF4-FFF2-40B4-BE49-F238E27FC236}">
                <a16:creationId xmlns:a16="http://schemas.microsoft.com/office/drawing/2014/main" id="{013F3D96-470E-4A20-AFDF-4B7EC4CBEF4E}"/>
              </a:ext>
            </a:extLst>
          </p:cNvPr>
          <p:cNvSpPr txBox="1"/>
          <p:nvPr userDrawn="1"/>
        </p:nvSpPr>
        <p:spPr>
          <a:xfrm>
            <a:off x="0" y="6595656"/>
            <a:ext cx="2123853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</a:rPr>
              <a:t>Classified as Microsoft Confidential</a:t>
            </a:r>
            <a:endParaRPr lang="en-US" sz="1000" dirty="0" err="1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62484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6" r:id="rId1"/>
    <p:sldLayoutId id="2147483777" r:id="rId2"/>
    <p:sldLayoutId id="2147483778" r:id="rId3"/>
    <p:sldLayoutId id="2147483779" r:id="rId4"/>
    <p:sldLayoutId id="2147483780" r:id="rId5"/>
    <p:sldLayoutId id="2147483781" r:id="rId6"/>
    <p:sldLayoutId id="2147483782" r:id="rId7"/>
    <p:sldLayoutId id="2147483783" r:id="rId8"/>
    <p:sldLayoutId id="2147483784" r:id="rId9"/>
    <p:sldLayoutId id="2147483785" r:id="rId10"/>
    <p:sldLayoutId id="2147483786" r:id="rId11"/>
    <p:sldLayoutId id="2147483787" r:id="rId12"/>
    <p:sldLayoutId id="2147483788" r:id="rId13"/>
    <p:sldLayoutId id="2147483789" r:id="rId14"/>
    <p:sldLayoutId id="2147483790" r:id="rId15"/>
    <p:sldLayoutId id="2147483791" r:id="rId16"/>
    <p:sldLayoutId id="2147483792" r:id="rId17"/>
    <p:sldLayoutId id="2147483793" r:id="rId18"/>
    <p:sldLayoutId id="2147483794" r:id="rId19"/>
    <p:sldLayoutId id="2147483795" r:id="rId20"/>
    <p:sldLayoutId id="2147483796" r:id="rId21"/>
    <p:sldLayoutId id="2147483797" r:id="rId22"/>
    <p:sldLayoutId id="2147483798" r:id="rId23"/>
    <p:sldLayoutId id="2147483799" r:id="rId24"/>
    <p:sldLayoutId id="2147483800" r:id="rId25"/>
    <p:sldLayoutId id="2147483801" r:id="rId26"/>
    <p:sldLayoutId id="2147483802" r:id="rId27"/>
    <p:sldLayoutId id="2147483803" r:id="rId28"/>
    <p:sldLayoutId id="2147483804" r:id="rId29"/>
    <p:sldLayoutId id="2147483805" r:id="rId30"/>
    <p:sldLayoutId id="2147483806" r:id="rId31"/>
  </p:sldLayoutIdLst>
  <p:transition>
    <p:fade/>
  </p:transition>
  <p:hf sldNum="0" hdr="0" ftr="0" dt="0"/>
  <p:txStyles>
    <p:titleStyle>
      <a:lvl1pPr algn="l" defTabSz="914192" rtl="0" eaLnBrk="1" latinLnBrk="0" hangingPunct="1">
        <a:lnSpc>
          <a:spcPct val="90000"/>
        </a:lnSpc>
        <a:spcBef>
          <a:spcPct val="0"/>
        </a:spcBef>
        <a:buNone/>
        <a:defRPr lang="en-US" sz="4704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080" marR="0" indent="-336080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581" marR="0" indent="-236500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187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241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294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026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123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219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5315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095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192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287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383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479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2575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199670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6767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://blogs.msdn.com/b/powerbi/" TargetMode="External"/><Relationship Id="rId13" Type="http://schemas.openxmlformats.org/officeDocument/2006/relationships/hyperlink" Target="https://powerbi.microsoft.com/en-us/documentation/powerbi-desktop-quickstart-learn-dax-basics/" TargetMode="External"/><Relationship Id="rId3" Type="http://schemas.openxmlformats.org/officeDocument/2006/relationships/hyperlink" Target="http://support.powerbi.com/" TargetMode="External"/><Relationship Id="rId7" Type="http://schemas.openxmlformats.org/officeDocument/2006/relationships/hyperlink" Target="http://visuals.powerbi.com/" TargetMode="External"/><Relationship Id="rId12" Type="http://schemas.openxmlformats.org/officeDocument/2006/relationships/hyperlink" Target="https://msdn.microsoft.com/en-us/library/gg413422.aspx" TargetMode="External"/><Relationship Id="rId17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6" Type="http://schemas.openxmlformats.org/officeDocument/2006/relationships/hyperlink" Target="https://support.office.com/en-us/article/QuickStart-Learn-DAX-Basics-in-30-Minutes-51744643-c2a5-436a-bdf6-c895762bec1a" TargetMode="External"/><Relationship Id="rId1" Type="http://schemas.openxmlformats.org/officeDocument/2006/relationships/slideLayout" Target="../slideLayouts/slideLayout15.xml"/><Relationship Id="rId6" Type="http://schemas.openxmlformats.org/officeDocument/2006/relationships/hyperlink" Target="http://community.powerbi.com/t5/R-Script-Showcase/bd-p/RVisuals" TargetMode="External"/><Relationship Id="rId11" Type="http://schemas.openxmlformats.org/officeDocument/2006/relationships/hyperlink" Target="https://powerbi.microsoft.com/en-us/guided-learning/" TargetMode="External"/><Relationship Id="rId5" Type="http://schemas.openxmlformats.org/officeDocument/2006/relationships/hyperlink" Target="http://community.powerbi.com/t5/Data-Stories-Gallery/bd-p/DataStoriesGallery" TargetMode="External"/><Relationship Id="rId15" Type="http://schemas.openxmlformats.org/officeDocument/2006/relationships/hyperlink" Target="https://msdn.microsoft.com/library/Mt253322?CorrelationId=76b5c813-fc40-4d4e-ba47-f96ce7c60fe0&amp;ui=en-US&amp;rs=en-US&amp;ad=US" TargetMode="External"/><Relationship Id="rId10" Type="http://schemas.openxmlformats.org/officeDocument/2006/relationships/hyperlink" Target="http://issues.powerbi.com/" TargetMode="External"/><Relationship Id="rId4" Type="http://schemas.openxmlformats.org/officeDocument/2006/relationships/hyperlink" Target="http://community.powerbi.com/" TargetMode="External"/><Relationship Id="rId9" Type="http://schemas.openxmlformats.org/officeDocument/2006/relationships/hyperlink" Target="http://ideas.powerbi.com/" TargetMode="External"/><Relationship Id="rId14" Type="http://schemas.openxmlformats.org/officeDocument/2006/relationships/hyperlink" Target="http://www.daxpatterns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468150" y="612786"/>
            <a:ext cx="10620764" cy="5134331"/>
          </a:xfrm>
          <a:prstGeom prst="rect">
            <a:avLst/>
          </a:prstGeom>
        </p:spPr>
        <p:txBody>
          <a:bodyPr>
            <a:normAutofit fontScale="25000" lnSpcReduction="20000"/>
          </a:bodyPr>
          <a:lstStyle/>
          <a:p>
            <a:pPr marL="244707" lvl="1" indent="0">
              <a:buNone/>
            </a:pPr>
            <a:endParaRPr lang="en-US" sz="4077" i="1" dirty="0"/>
          </a:p>
          <a:p>
            <a:pPr marL="244707" lvl="1" indent="0" defTabSz="665641">
              <a:buNone/>
            </a:pPr>
            <a:r>
              <a:rPr lang="en-US" sz="10483" i="1" dirty="0"/>
              <a:t>Contact Support </a:t>
            </a:r>
          </a:p>
          <a:p>
            <a:pPr marL="244707" lvl="1" indent="0" defTabSz="665641">
              <a:buNone/>
            </a:pPr>
            <a:r>
              <a:rPr lang="en-US" sz="5824" i="1" dirty="0"/>
              <a:t> 		Report Errors, Issues </a:t>
            </a:r>
            <a:r>
              <a:rPr lang="en-US" sz="6989" i="1" dirty="0"/>
              <a:t>–</a:t>
            </a:r>
            <a:r>
              <a:rPr lang="en-US" sz="5824" i="1" dirty="0"/>
              <a:t> </a:t>
            </a:r>
            <a:r>
              <a:rPr lang="en-US" sz="5824" u="sng" dirty="0">
                <a:hlinkClick r:id="rId3"/>
              </a:rPr>
              <a:t>Support.PowerBI.com </a:t>
            </a:r>
            <a:br>
              <a:rPr lang="en-US" sz="5824" u="sng" dirty="0"/>
            </a:br>
            <a:endParaRPr lang="en-US" sz="4659" dirty="0">
              <a:solidFill>
                <a:prstClr val="black"/>
              </a:solidFill>
            </a:endParaRPr>
          </a:p>
          <a:p>
            <a:pPr marL="244707" lvl="1" indent="0" defTabSz="665641">
              <a:buNone/>
            </a:pPr>
            <a:r>
              <a:rPr lang="en-US" sz="10483" i="1" dirty="0"/>
              <a:t>Resources </a:t>
            </a:r>
            <a:r>
              <a:rPr lang="en-US" sz="6353" i="1" dirty="0">
                <a:solidFill>
                  <a:schemeClr val="bg1">
                    <a:lumMod val="50000"/>
                  </a:schemeClr>
                </a:solidFill>
              </a:rPr>
              <a:t>use presentation mode to click the hyperlinks</a:t>
            </a:r>
            <a:br>
              <a:rPr lang="en-US" sz="6353" i="1" dirty="0">
                <a:solidFill>
                  <a:schemeClr val="bg1">
                    <a:lumMod val="50000"/>
                  </a:schemeClr>
                </a:solidFill>
              </a:rPr>
            </a:br>
            <a:endParaRPr lang="en-US" sz="2912" i="1" dirty="0">
              <a:solidFill>
                <a:schemeClr val="bg1">
                  <a:lumMod val="50000"/>
                </a:schemeClr>
              </a:solidFill>
            </a:endParaRPr>
          </a:p>
          <a:p>
            <a:pPr marL="1076788" lvl="1" indent="-832081" defTabSz="66564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6400" i="1" dirty="0">
                <a:hlinkClick r:id="rId4"/>
              </a:rPr>
              <a:t>Community.PowerBI.com</a:t>
            </a:r>
            <a:r>
              <a:rPr lang="en-US" sz="6400" i="1" dirty="0"/>
              <a:t> – Community Forum</a:t>
            </a:r>
          </a:p>
          <a:p>
            <a:pPr marL="1076788" lvl="1" indent="-832081" defTabSz="66564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6400" i="1" dirty="0">
                <a:hlinkClick r:id="rId5"/>
              </a:rPr>
              <a:t>Data Stories Gallery </a:t>
            </a:r>
            <a:r>
              <a:rPr lang="en-US" sz="6400" i="1" dirty="0"/>
              <a:t>– Get inspired with Data Stories by other Power BI users</a:t>
            </a:r>
          </a:p>
          <a:p>
            <a:pPr marL="1076788" lvl="1" indent="-832081" defTabSz="66564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6400" i="1" dirty="0">
                <a:hlinkClick r:id="rId6"/>
              </a:rPr>
              <a:t>R-Visuals Gallery </a:t>
            </a:r>
            <a:r>
              <a:rPr lang="en-US" sz="6400" i="1" dirty="0"/>
              <a:t>– Get inspired by others use of R for analyzing their data</a:t>
            </a:r>
          </a:p>
          <a:p>
            <a:pPr marL="1076788" lvl="1" indent="-832081" defTabSz="66564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6400" i="1" dirty="0">
                <a:hlinkClick r:id="rId7"/>
              </a:rPr>
              <a:t>Visuals.PowerBI.com</a:t>
            </a:r>
            <a:r>
              <a:rPr lang="en-US" sz="6400" i="1" dirty="0"/>
              <a:t> – Custom PBI visuals and R visuals you can download and use in your story</a:t>
            </a:r>
            <a:br>
              <a:rPr lang="en-US" sz="6400" i="1" dirty="0"/>
            </a:br>
            <a:endParaRPr lang="en-US" sz="6400" i="1" dirty="0"/>
          </a:p>
          <a:p>
            <a:pPr marL="1076788" lvl="1" indent="-832081" defTabSz="66564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6400" i="1" dirty="0">
                <a:hlinkClick r:id="rId8"/>
              </a:rPr>
              <a:t>Power BI Blog </a:t>
            </a:r>
            <a:r>
              <a:rPr lang="en-US" sz="6400" i="1" dirty="0"/>
              <a:t>- weekly updates</a:t>
            </a:r>
            <a:br>
              <a:rPr lang="en-US" sz="6400" i="1" dirty="0"/>
            </a:br>
            <a:endParaRPr lang="en-US" sz="6400" i="1" dirty="0"/>
          </a:p>
          <a:p>
            <a:pPr marL="1076788" lvl="1" indent="-832081" defTabSz="66564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6400" i="1" dirty="0">
                <a:hlinkClick r:id="rId9"/>
              </a:rPr>
              <a:t>User Voice for Power BI </a:t>
            </a:r>
            <a:r>
              <a:rPr lang="en-US" sz="6400" i="1" dirty="0">
                <a:hlinkClick r:id="rId10"/>
              </a:rPr>
              <a:t>–</a:t>
            </a:r>
            <a:r>
              <a:rPr lang="en-US" sz="6400" i="1" dirty="0"/>
              <a:t> Vote on (or submit) your favorite new ideas for Power BI</a:t>
            </a:r>
            <a:endParaRPr lang="en-US" sz="6400" i="1" dirty="0">
              <a:hlinkClick r:id="rId10"/>
            </a:endParaRPr>
          </a:p>
          <a:p>
            <a:pPr marL="1076788" lvl="1" indent="-832081" defTabSz="66564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6400" i="1" dirty="0" err="1">
                <a:hlinkClick r:id="rId10"/>
              </a:rPr>
              <a:t>Issues.PowerBI.Com</a:t>
            </a:r>
            <a:r>
              <a:rPr lang="en-US" sz="6400" i="1" dirty="0"/>
              <a:t> – log issues with the community</a:t>
            </a:r>
          </a:p>
          <a:p>
            <a:pPr marL="1076788" lvl="1" indent="-832081" defTabSz="66564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6400" i="1" dirty="0">
                <a:hlinkClick r:id="rId11"/>
              </a:rPr>
              <a:t>Guided Learning</a:t>
            </a:r>
            <a:r>
              <a:rPr lang="en-US" sz="6400" i="1" dirty="0"/>
              <a:t> Self Service Power BI training</a:t>
            </a:r>
            <a:br>
              <a:rPr lang="en-US" sz="6400" i="1" dirty="0"/>
            </a:br>
            <a:endParaRPr lang="en-US" sz="6400" i="1" dirty="0"/>
          </a:p>
          <a:p>
            <a:pPr marL="1076788" lvl="1" indent="-832081" defTabSz="66564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6400" i="1" dirty="0">
                <a:hlinkClick r:id="rId12"/>
              </a:rPr>
              <a:t>DAX Formula Language</a:t>
            </a:r>
            <a:r>
              <a:rPr lang="en-US" sz="6400" i="1" dirty="0">
                <a:hlinkClick r:id="rId13"/>
              </a:rPr>
              <a:t> </a:t>
            </a:r>
            <a:r>
              <a:rPr lang="en-US" sz="6400" i="1" dirty="0"/>
              <a:t>– syntax for DAX</a:t>
            </a:r>
          </a:p>
          <a:p>
            <a:pPr marL="1076788" lvl="1" indent="-832081" defTabSz="66564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6400" i="1" dirty="0">
                <a:hlinkClick r:id="rId14"/>
              </a:rPr>
              <a:t>DAX Patterns </a:t>
            </a:r>
            <a:r>
              <a:rPr lang="en-US" sz="6400" i="1" dirty="0"/>
              <a:t>– Great website to learn new patterns for the DAX Language</a:t>
            </a:r>
            <a:endParaRPr lang="en-US" sz="6400" i="1" dirty="0">
              <a:hlinkClick r:id="rId15"/>
            </a:endParaRPr>
          </a:p>
          <a:p>
            <a:pPr marL="1076788" lvl="1" indent="-832081" defTabSz="66564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6400" i="1" dirty="0">
                <a:hlinkClick r:id="rId15"/>
              </a:rPr>
              <a:t>Power Query “M” Formula Language </a:t>
            </a:r>
            <a:r>
              <a:rPr lang="en-US" sz="6400" i="1" dirty="0"/>
              <a:t>– syntax for the “Query” language</a:t>
            </a:r>
            <a:endParaRPr lang="en-US" sz="6400" i="1" dirty="0">
              <a:hlinkClick r:id="rId16"/>
            </a:endParaRPr>
          </a:p>
          <a:p>
            <a:pPr marL="1076788" lvl="1" indent="-832081" defTabSz="66564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endParaRPr lang="en-US" sz="6400" i="1" dirty="0"/>
          </a:p>
        </p:txBody>
      </p:sp>
      <p:sp>
        <p:nvSpPr>
          <p:cNvPr id="5" name="Rectangle 4"/>
          <p:cNvSpPr/>
          <p:nvPr/>
        </p:nvSpPr>
        <p:spPr>
          <a:xfrm>
            <a:off x="5158612" y="3294576"/>
            <a:ext cx="223138" cy="29392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65665">
              <a:defRPr/>
            </a:pPr>
            <a:r>
              <a:rPr lang="en-US" sz="1310" dirty="0">
                <a:solidFill>
                  <a:srgbClr val="1F497D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 sz="131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-10849"/>
            <a:ext cx="12192000" cy="613264"/>
          </a:xfrm>
          <a:prstGeom prst="rect">
            <a:avLst/>
          </a:prstGeom>
          <a:solidFill>
            <a:srgbClr val="F2C8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06712"/>
            <a:endParaRPr lang="en-US" sz="1588" dirty="0">
              <a:solidFill>
                <a:prstClr val="white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23912" y="32245"/>
            <a:ext cx="11241596" cy="5812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06712"/>
            <a:r>
              <a:rPr lang="en-US" sz="3177" dirty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Power BI Support Resources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0670597" y="143052"/>
            <a:ext cx="1156433" cy="358383"/>
          </a:xfrm>
          <a:prstGeom prst="rect">
            <a:avLst/>
          </a:prstGeom>
        </p:spPr>
      </p:pic>
      <p:grpSp>
        <p:nvGrpSpPr>
          <p:cNvPr id="12" name="Group 11"/>
          <p:cNvGrpSpPr/>
          <p:nvPr/>
        </p:nvGrpSpPr>
        <p:grpSpPr>
          <a:xfrm>
            <a:off x="14559" y="5747118"/>
            <a:ext cx="12177441" cy="1103079"/>
            <a:chOff x="0" y="5629524"/>
            <a:chExt cx="12192000" cy="1212574"/>
          </a:xfrm>
        </p:grpSpPr>
        <p:sp>
          <p:nvSpPr>
            <p:cNvPr id="16" name="Rectangle 15"/>
            <p:cNvSpPr/>
            <p:nvPr/>
          </p:nvSpPr>
          <p:spPr>
            <a:xfrm>
              <a:off x="0" y="5629524"/>
              <a:ext cx="12192000" cy="1212574"/>
            </a:xfrm>
            <a:prstGeom prst="rect">
              <a:avLst/>
            </a:prstGeom>
            <a:solidFill>
              <a:srgbClr val="F2C812"/>
            </a:solidFill>
            <a:ln w="1079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806712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88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7" name="Title 1"/>
            <p:cNvSpPr txBox="1">
              <a:spLocks/>
            </p:cNvSpPr>
            <p:nvPr/>
          </p:nvSpPr>
          <p:spPr>
            <a:xfrm>
              <a:off x="0" y="5646588"/>
              <a:ext cx="12192000" cy="550767"/>
            </a:xfrm>
            <a:prstGeom prst="rect">
              <a:avLst/>
            </a:prstGeom>
          </p:spPr>
          <p:txBody>
            <a:bodyPr vert="horz" lIns="80682" tIns="40341" rIns="80682" bIns="40341" rtlCol="0" anchor="ctr">
              <a:normAutofit fontScale="97500"/>
            </a:bodyPr>
            <a:lstStyle>
              <a:lvl1pPr algn="l" defTabSz="100584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84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l" defTabSz="100584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765" b="1" i="1" u="none" strike="noStrike" kern="1200" cap="none" spc="0" normalizeH="0" baseline="0" noProof="0" dirty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  <a:latin typeface="Segoe UI"/>
                  <a:ea typeface="+mj-ea"/>
                  <a:cs typeface="+mj-cs"/>
                </a:rPr>
                <a:t>Instructors:  	</a:t>
              </a:r>
              <a:endParaRPr kumimoji="0" lang="en-US" sz="1853" b="1" i="1" u="none" strike="noStrike" kern="120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  <a:ea typeface="+mj-ea"/>
                <a:cs typeface="+mj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61734761"/>
      </p:ext>
    </p:extLst>
  </p:cSld>
  <p:clrMapOvr>
    <a:masterClrMapping/>
  </p:clrMapOvr>
  <p:transition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1_STB Conversations 2013">
  <a:themeElements>
    <a:clrScheme name="STB 2013 colors">
      <a:dk1>
        <a:srgbClr val="000000"/>
      </a:dk1>
      <a:lt1>
        <a:srgbClr val="FFFFFF"/>
      </a:lt1>
      <a:dk2>
        <a:srgbClr val="505050"/>
      </a:dk2>
      <a:lt2>
        <a:srgbClr val="D2D2D2"/>
      </a:lt2>
      <a:accent1>
        <a:srgbClr val="0072C6"/>
      </a:accent1>
      <a:accent2>
        <a:srgbClr val="008272"/>
      </a:accent2>
      <a:accent3>
        <a:srgbClr val="68217A"/>
      </a:accent3>
      <a:accent4>
        <a:srgbClr val="DC3C00"/>
      </a:accent4>
      <a:accent5>
        <a:srgbClr val="FF8C00"/>
      </a:accent5>
      <a:accent6>
        <a:srgbClr val="00BCF2"/>
      </a:accent6>
      <a:hlink>
        <a:srgbClr val="505050"/>
      </a:hlink>
      <a:folHlink>
        <a:srgbClr val="505050"/>
      </a:folHlink>
    </a:clrScheme>
    <a:fontScheme name="STB-2013-Segoe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4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000" b="1" dirty="0" smtClean="0">
            <a:solidFill>
              <a:schemeClr val="bg1"/>
            </a:solidFill>
            <a:latin typeface="+mj-lt"/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noAutofit/>
      </a:bodyPr>
      <a:lstStyle>
        <a:defPPr>
          <a:lnSpc>
            <a:spcPct val="90000"/>
          </a:lnSpc>
          <a:spcAft>
            <a:spcPts val="600"/>
          </a:spcAft>
          <a:defRPr sz="2400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1_LIGHT COLOR TEMPLATE">
  <a:themeElements>
    <a:clrScheme name="Custom 19">
      <a:dk1>
        <a:srgbClr val="505050"/>
      </a:dk1>
      <a:lt1>
        <a:srgbClr val="FFFFFF"/>
      </a:lt1>
      <a:dk2>
        <a:srgbClr val="0078D7"/>
      </a:dk2>
      <a:lt2>
        <a:srgbClr val="EAEAEA"/>
      </a:lt2>
      <a:accent1>
        <a:srgbClr val="0078D7"/>
      </a:accent1>
      <a:accent2>
        <a:srgbClr val="B4009E"/>
      </a:accent2>
      <a:accent3>
        <a:srgbClr val="107C10"/>
      </a:accent3>
      <a:accent4>
        <a:srgbClr val="5C2D91"/>
      </a:accent4>
      <a:accent5>
        <a:srgbClr val="008272"/>
      </a:accent5>
      <a:accent6>
        <a:srgbClr val="D83B01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SVID_TT_BRAND_16-9_LIGHT_Oct_2014.potx" id="{01585BF9-DAFB-4D05-AB61-D5E973BF12D0}" vid="{F7B22F6B-F826-443B-8C90-7F7D36D644D5}"/>
    </a:ext>
  </a:extLst>
</a:theme>
</file>

<file path=ppt/theme/theme3.xml><?xml version="1.0" encoding="utf-8"?>
<a:theme xmlns:a="http://schemas.openxmlformats.org/drawingml/2006/main" name="SSAS Tabular vs Multidimensional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LIGHT COLOR TEMPLAT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SVID_TT_BRAND_16-9_LIGHT_Oct_2014.potx" id="{01585BF9-DAFB-4D05-AB61-D5E973BF12D0}" vid="{F7B22F6B-F826-443B-8C90-7F7D36D644D5}"/>
    </a:ext>
  </a:extLst>
</a:theme>
</file>

<file path=ppt/theme/theme5.xml><?xml version="1.0" encoding="utf-8"?>
<a:theme xmlns:a="http://schemas.openxmlformats.org/drawingml/2006/main" name="2_STB Conversations 2013">
  <a:themeElements>
    <a:clrScheme name="STB 2013 colors">
      <a:dk1>
        <a:srgbClr val="000000"/>
      </a:dk1>
      <a:lt1>
        <a:srgbClr val="FFFFFF"/>
      </a:lt1>
      <a:dk2>
        <a:srgbClr val="505050"/>
      </a:dk2>
      <a:lt2>
        <a:srgbClr val="D2D2D2"/>
      </a:lt2>
      <a:accent1>
        <a:srgbClr val="0072C6"/>
      </a:accent1>
      <a:accent2>
        <a:srgbClr val="008272"/>
      </a:accent2>
      <a:accent3>
        <a:srgbClr val="68217A"/>
      </a:accent3>
      <a:accent4>
        <a:srgbClr val="DC3C00"/>
      </a:accent4>
      <a:accent5>
        <a:srgbClr val="FF8C00"/>
      </a:accent5>
      <a:accent6>
        <a:srgbClr val="00BCF2"/>
      </a:accent6>
      <a:hlink>
        <a:srgbClr val="505050"/>
      </a:hlink>
      <a:folHlink>
        <a:srgbClr val="505050"/>
      </a:folHlink>
    </a:clrScheme>
    <a:fontScheme name="STB-2013-Segoe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4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000" b="1" dirty="0" smtClean="0">
            <a:solidFill>
              <a:schemeClr val="bg1"/>
            </a:solidFill>
            <a:latin typeface="+mj-lt"/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noAutofit/>
      </a:bodyPr>
      <a:lstStyle>
        <a:defPPr>
          <a:lnSpc>
            <a:spcPct val="90000"/>
          </a:lnSpc>
          <a:spcAft>
            <a:spcPts val="600"/>
          </a:spcAft>
          <a:defRPr sz="2400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</a:theme>
</file>

<file path=ppt/theme/theme6.xml><?xml version="1.0" encoding="utf-8"?>
<a:theme xmlns:a="http://schemas.openxmlformats.org/drawingml/2006/main" name="3_LIGHT COLOR TEMPLAT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SVID_TT_BRAND_16-9_LIGHT_Oct_2014.potx" id="{01585BF9-DAFB-4D05-AB61-D5E973BF12D0}" vid="{F7B22F6B-F826-443B-8C90-7F7D36D644D5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8459D5ECADC6544AFE0C0850375E9BA" ma:contentTypeVersion="0" ma:contentTypeDescription="Create a new document." ma:contentTypeScope="" ma:versionID="9792f667bec156f280b25fbe360c03a2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1b05d82d297216baf5b26c55225140df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CB9C277-C7D3-4B46-B5F5-1BC5F4C7922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43F0509-9197-4F66-BE77-8B1847B37DE2}">
  <ds:schemaRefs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purl.org/dc/dcmitype/"/>
    <ds:schemaRef ds:uri="http://purl.org/dc/terms/"/>
    <ds:schemaRef ds:uri="http://schemas.openxmlformats.org/package/2006/metadata/core-properties"/>
    <ds:schemaRef ds:uri="http://schemas.microsoft.com/office/2006/metadata/properties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0F61CC38-E655-4868-BF02-35A2923274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Cloud BI Architectures</Template>
  <TotalTime>0</TotalTime>
  <Words>15</Words>
  <Application>Microsoft Office PowerPoint</Application>
  <PresentationFormat>Widescreen</PresentationFormat>
  <Paragraphs>19</Paragraphs>
  <Slides>1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11</vt:i4>
      </vt:variant>
      <vt:variant>
        <vt:lpstr>Theme</vt:lpstr>
      </vt:variant>
      <vt:variant>
        <vt:i4>6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9" baseType="lpstr">
      <vt:lpstr>ＭＳ Ｐゴシック</vt:lpstr>
      <vt:lpstr>Arial</vt:lpstr>
      <vt:lpstr>Calibri</vt:lpstr>
      <vt:lpstr>Calibri Light</vt:lpstr>
      <vt:lpstr>Consolas</vt:lpstr>
      <vt:lpstr>Segoe Semibold</vt:lpstr>
      <vt:lpstr>Segoe UI</vt:lpstr>
      <vt:lpstr>Segoe UI Light</vt:lpstr>
      <vt:lpstr>Segoe UI Semibold</vt:lpstr>
      <vt:lpstr>Times New Roman</vt:lpstr>
      <vt:lpstr>Wingdings</vt:lpstr>
      <vt:lpstr>1_STB Conversations 2013</vt:lpstr>
      <vt:lpstr>1_LIGHT COLOR TEMPLATE</vt:lpstr>
      <vt:lpstr>SSAS Tabular vs Multidimensional</vt:lpstr>
      <vt:lpstr>2_LIGHT COLOR TEMPLATE</vt:lpstr>
      <vt:lpstr>2_STB Conversations 2013</vt:lpstr>
      <vt:lpstr>3_LIGHT COLOR TEMPLATE</vt:lpstr>
      <vt:lpstr>think-cell Slide</vt:lpstr>
      <vt:lpstr>PowerPoint Presentation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4</cp:revision>
  <dcterms:created xsi:type="dcterms:W3CDTF">2015-04-15T05:50:26Z</dcterms:created>
  <dcterms:modified xsi:type="dcterms:W3CDTF">2018-03-21T18:04:22Z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MyDocuments">
    <vt:bool>true</vt:bool>
  </property>
  <property fmtid="{D5CDD505-2E9C-101B-9397-08002B2CF9AE}" pid="3" name="TaxKeyword">
    <vt:lpwstr/>
  </property>
  <property fmtid="{D5CDD505-2E9C-101B-9397-08002B2CF9AE}" pid="4" name="ContentTypeId">
    <vt:lpwstr>0x01010068459D5ECADC6544AFE0C0850375E9BA</vt:lpwstr>
  </property>
  <property fmtid="{D5CDD505-2E9C-101B-9397-08002B2CF9AE}" pid="5" name="TaxCatchAll">
    <vt:lpwstr/>
  </property>
  <property fmtid="{D5CDD505-2E9C-101B-9397-08002B2CF9AE}" pid="6" name="TaxKeywordTaxHTField">
    <vt:lpwstr/>
  </property>
  <property fmtid="{D5CDD505-2E9C-101B-9397-08002B2CF9AE}" pid="7" name="MSIP_Label_074e257c-5848-4582-9a6f-34a182080e71_Enabled">
    <vt:lpwstr>True</vt:lpwstr>
  </property>
  <property fmtid="{D5CDD505-2E9C-101B-9397-08002B2CF9AE}" pid="8" name="MSIP_Label_074e257c-5848-4582-9a6f-34a182080e71_Ref">
    <vt:lpwstr>https://api.informationprotection.azure.com/api/72f988bf-86f1-41af-91ab-2d7cd011db47</vt:lpwstr>
  </property>
  <property fmtid="{D5CDD505-2E9C-101B-9397-08002B2CF9AE}" pid="9" name="MSIP_Label_074e257c-5848-4582-9a6f-34a182080e71_AssignedBy">
    <vt:lpwstr>v-barran@microsoft.com</vt:lpwstr>
  </property>
  <property fmtid="{D5CDD505-2E9C-101B-9397-08002B2CF9AE}" pid="10" name="MSIP_Label_074e257c-5848-4582-9a6f-34a182080e71_DateCreated">
    <vt:lpwstr>2017-02-07T17:23:28.2033098-08:00</vt:lpwstr>
  </property>
  <property fmtid="{D5CDD505-2E9C-101B-9397-08002B2CF9AE}" pid="11" name="MSIP_Label_074e257c-5848-4582-9a6f-34a182080e71_Name">
    <vt:lpwstr>Confidential</vt:lpwstr>
  </property>
  <property fmtid="{D5CDD505-2E9C-101B-9397-08002B2CF9AE}" pid="12" name="MSIP_Label_074e257c-5848-4582-9a6f-34a182080e71_Extended_MSFT_Method">
    <vt:lpwstr>Manual</vt:lpwstr>
  </property>
  <property fmtid="{D5CDD505-2E9C-101B-9397-08002B2CF9AE}" pid="13" name="MSIP_Label_1a19d03a-48bc-4359-8038-5b5f6d5847c3_Enabled">
    <vt:lpwstr>True</vt:lpwstr>
  </property>
  <property fmtid="{D5CDD505-2E9C-101B-9397-08002B2CF9AE}" pid="14" name="MSIP_Label_1a19d03a-48bc-4359-8038-5b5f6d5847c3_Ref">
    <vt:lpwstr>https://api.informationprotection.azure.com/api/72f988bf-86f1-41af-91ab-2d7cd011db47</vt:lpwstr>
  </property>
  <property fmtid="{D5CDD505-2E9C-101B-9397-08002B2CF9AE}" pid="15" name="MSIP_Label_1a19d03a-48bc-4359-8038-5b5f6d5847c3_AssignedBy">
    <vt:lpwstr>v-barran@microsoft.com</vt:lpwstr>
  </property>
  <property fmtid="{D5CDD505-2E9C-101B-9397-08002B2CF9AE}" pid="16" name="MSIP_Label_1a19d03a-48bc-4359-8038-5b5f6d5847c3_DateCreated">
    <vt:lpwstr>2017-02-07T17:23:28.2043107-08:00</vt:lpwstr>
  </property>
  <property fmtid="{D5CDD505-2E9C-101B-9397-08002B2CF9AE}" pid="17" name="MSIP_Label_1a19d03a-48bc-4359-8038-5b5f6d5847c3_Name">
    <vt:lpwstr>Any User (No Protection)</vt:lpwstr>
  </property>
  <property fmtid="{D5CDD505-2E9C-101B-9397-08002B2CF9AE}" pid="18" name="MSIP_Label_1a19d03a-48bc-4359-8038-5b5f6d5847c3_Extended_MSFT_Method">
    <vt:lpwstr>Manual</vt:lpwstr>
  </property>
  <property fmtid="{D5CDD505-2E9C-101B-9397-08002B2CF9AE}" pid="19" name="MSIP_Label_1a19d03a-48bc-4359-8038-5b5f6d5847c3_Parent">
    <vt:lpwstr>074e257c-5848-4582-9a6f-34a182080e71</vt:lpwstr>
  </property>
  <property fmtid="{D5CDD505-2E9C-101B-9397-08002B2CF9AE}" pid="20" name="Sensitivity">
    <vt:lpwstr>Confidential Any User (No Protection)</vt:lpwstr>
  </property>
  <property fmtid="{D5CDD505-2E9C-101B-9397-08002B2CF9AE}" pid="21" name="Order">
    <vt:r8>108200</vt:r8>
  </property>
  <property fmtid="{D5CDD505-2E9C-101B-9397-08002B2CF9AE}" pid="22" name="xd_Signature">
    <vt:bool>false</vt:bool>
  </property>
  <property fmtid="{D5CDD505-2E9C-101B-9397-08002B2CF9AE}" pid="23" name="xd_ProgID">
    <vt:lpwstr/>
  </property>
  <property fmtid="{D5CDD505-2E9C-101B-9397-08002B2CF9AE}" pid="24" name="TemplateUrl">
    <vt:lpwstr/>
  </property>
</Properties>
</file>